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90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51191D-079E-4B20-AA93-1BFDCD2F897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18BD49-3609-4935-9A28-65D59A60E826}">
      <dgm:prSet phldrT="[Text]"/>
      <dgm:spPr/>
      <dgm:t>
        <a:bodyPr/>
        <a:lstStyle/>
        <a:p>
          <a:r>
            <a:rPr lang="en-US" dirty="0" smtClean="0">
              <a:latin typeface="Lato Black" panose="020F0A02020204030203" pitchFamily="34" charset="0"/>
            </a:rPr>
            <a:t>DCIT101 Intro to Computer Science</a:t>
          </a:r>
          <a:endParaRPr lang="en-US" dirty="0">
            <a:latin typeface="Lato Black" panose="020F0A02020204030203" pitchFamily="34" charset="0"/>
          </a:endParaRPr>
        </a:p>
      </dgm:t>
    </dgm:pt>
    <dgm:pt modelId="{69BBB07A-28F4-4066-ACD0-A1EAAB37195C}" type="parTrans" cxnId="{62DA7051-2380-45F9-ACF3-A64B91FF6437}">
      <dgm:prSet/>
      <dgm:spPr/>
      <dgm:t>
        <a:bodyPr/>
        <a:lstStyle/>
        <a:p>
          <a:endParaRPr lang="en-US"/>
        </a:p>
      </dgm:t>
    </dgm:pt>
    <dgm:pt modelId="{DA5ADA77-6F21-4314-B9E3-99A11B6959A4}" type="sibTrans" cxnId="{62DA7051-2380-45F9-ACF3-A64B91FF6437}">
      <dgm:prSet/>
      <dgm:spPr/>
      <dgm:t>
        <a:bodyPr/>
        <a:lstStyle/>
        <a:p>
          <a:endParaRPr lang="en-US"/>
        </a:p>
      </dgm:t>
    </dgm:pt>
    <dgm:pt modelId="{A12D0EF2-2D8A-4022-A082-B8BCEF65D87F}">
      <dgm:prSet phldrT="[Text]"/>
      <dgm:spPr/>
      <dgm:t>
        <a:bodyPr/>
        <a:lstStyle/>
        <a:p>
          <a:r>
            <a:rPr lang="en-US" dirty="0" smtClean="0">
              <a:latin typeface="Lato Black" panose="020F0A02020204030203" pitchFamily="34" charset="0"/>
            </a:rPr>
            <a:t>ECON101 Introduction to Economics</a:t>
          </a:r>
          <a:endParaRPr lang="en-US" dirty="0">
            <a:latin typeface="Lato Black" panose="020F0A02020204030203" pitchFamily="34" charset="0"/>
          </a:endParaRPr>
        </a:p>
      </dgm:t>
    </dgm:pt>
    <dgm:pt modelId="{01634ADB-B6FB-44F6-934D-118A0AEBB7FA}" type="parTrans" cxnId="{E0173924-73F0-435C-9E9E-A147B0FD993E}">
      <dgm:prSet/>
      <dgm:spPr/>
      <dgm:t>
        <a:bodyPr/>
        <a:lstStyle/>
        <a:p>
          <a:endParaRPr lang="en-US"/>
        </a:p>
      </dgm:t>
    </dgm:pt>
    <dgm:pt modelId="{0CBE7105-1BBD-4320-B897-19578DD1AA8C}" type="sibTrans" cxnId="{E0173924-73F0-435C-9E9E-A147B0FD993E}">
      <dgm:prSet/>
      <dgm:spPr/>
      <dgm:t>
        <a:bodyPr/>
        <a:lstStyle/>
        <a:p>
          <a:endParaRPr lang="en-US"/>
        </a:p>
      </dgm:t>
    </dgm:pt>
    <dgm:pt modelId="{ED20EC09-DBC7-44F6-8F99-007DC4E55DC8}">
      <dgm:prSet phldrT="[Text]"/>
      <dgm:spPr/>
      <dgm:t>
        <a:bodyPr/>
        <a:lstStyle/>
        <a:p>
          <a:r>
            <a:rPr lang="en-US" dirty="0" smtClean="0">
              <a:latin typeface="Lato Black" panose="020F0A02020204030203" pitchFamily="34" charset="0"/>
            </a:rPr>
            <a:t>UGRC150 Critical thinking and Practical reasoning</a:t>
          </a:r>
          <a:endParaRPr lang="en-US" dirty="0">
            <a:latin typeface="Lato Black" panose="020F0A02020204030203" pitchFamily="34" charset="0"/>
          </a:endParaRPr>
        </a:p>
      </dgm:t>
    </dgm:pt>
    <dgm:pt modelId="{A0F51209-2161-41DC-86F0-C07923477933}" type="parTrans" cxnId="{CAAB3740-46FA-4785-B9A4-13FB80E6BC0A}">
      <dgm:prSet/>
      <dgm:spPr/>
      <dgm:t>
        <a:bodyPr/>
        <a:lstStyle/>
        <a:p>
          <a:endParaRPr lang="en-US"/>
        </a:p>
      </dgm:t>
    </dgm:pt>
    <dgm:pt modelId="{1B8A5473-727E-408D-9735-B94776CB9E4D}" type="sibTrans" cxnId="{CAAB3740-46FA-4785-B9A4-13FB80E6BC0A}">
      <dgm:prSet/>
      <dgm:spPr/>
      <dgm:t>
        <a:bodyPr/>
        <a:lstStyle/>
        <a:p>
          <a:endParaRPr lang="en-US"/>
        </a:p>
      </dgm:t>
    </dgm:pt>
    <dgm:pt modelId="{75539E6F-5FEB-4205-818F-B4564C7A6993}">
      <dgm:prSet/>
      <dgm:spPr/>
      <dgm:t>
        <a:bodyPr/>
        <a:lstStyle/>
        <a:p>
          <a:r>
            <a:rPr lang="en-US" dirty="0" smtClean="0">
              <a:latin typeface="Lato Black" panose="020F0A02020204030203" pitchFamily="34" charset="0"/>
            </a:rPr>
            <a:t>DCIT103 Office Productivity Tools</a:t>
          </a:r>
          <a:endParaRPr lang="en-US" dirty="0">
            <a:latin typeface="Lato Black" panose="020F0A02020204030203" pitchFamily="34" charset="0"/>
          </a:endParaRPr>
        </a:p>
      </dgm:t>
    </dgm:pt>
    <dgm:pt modelId="{38DA41A3-B124-4EF5-A388-2DAD2B72BEA7}" type="parTrans" cxnId="{E87A52CB-5B40-49E5-BCCE-1FAF645AE834}">
      <dgm:prSet/>
      <dgm:spPr/>
      <dgm:t>
        <a:bodyPr/>
        <a:lstStyle/>
        <a:p>
          <a:endParaRPr lang="en-US"/>
        </a:p>
      </dgm:t>
    </dgm:pt>
    <dgm:pt modelId="{EFA761F2-971A-448D-900B-0AE8730A0DDF}" type="sibTrans" cxnId="{E87A52CB-5B40-49E5-BCCE-1FAF645AE834}">
      <dgm:prSet/>
      <dgm:spPr/>
      <dgm:t>
        <a:bodyPr/>
        <a:lstStyle/>
        <a:p>
          <a:endParaRPr lang="en-US"/>
        </a:p>
      </dgm:t>
    </dgm:pt>
    <dgm:pt modelId="{FC4DDBE0-0F36-490E-A12A-283DC3692F74}">
      <dgm:prSet/>
      <dgm:spPr/>
      <dgm:t>
        <a:bodyPr/>
        <a:lstStyle/>
        <a:p>
          <a:r>
            <a:rPr lang="en-US" dirty="0" smtClean="0">
              <a:latin typeface="Lato Black" panose="020F0A02020204030203" pitchFamily="34" charset="0"/>
            </a:rPr>
            <a:t>DCIT105 Mathematics for IT Professionals</a:t>
          </a:r>
          <a:endParaRPr lang="en-US" dirty="0">
            <a:latin typeface="Lato Black" panose="020F0A02020204030203" pitchFamily="34" charset="0"/>
          </a:endParaRPr>
        </a:p>
      </dgm:t>
    </dgm:pt>
    <dgm:pt modelId="{CAF5BFA6-4AAB-4C0C-8E19-8F0C295413E8}" type="parTrans" cxnId="{76BA12B1-5E21-4817-9C0B-54484B98920B}">
      <dgm:prSet/>
      <dgm:spPr/>
      <dgm:t>
        <a:bodyPr/>
        <a:lstStyle/>
        <a:p>
          <a:endParaRPr lang="en-US"/>
        </a:p>
      </dgm:t>
    </dgm:pt>
    <dgm:pt modelId="{9F8334DF-ED15-4B2D-869A-6902482DEA75}" type="sibTrans" cxnId="{76BA12B1-5E21-4817-9C0B-54484B98920B}">
      <dgm:prSet/>
      <dgm:spPr/>
      <dgm:t>
        <a:bodyPr/>
        <a:lstStyle/>
        <a:p>
          <a:endParaRPr lang="en-US"/>
        </a:p>
      </dgm:t>
    </dgm:pt>
    <dgm:pt modelId="{72EE860D-812B-4F39-AE06-62A3EB0576FF}">
      <dgm:prSet/>
      <dgm:spPr/>
      <dgm:t>
        <a:bodyPr/>
        <a:lstStyle/>
        <a:p>
          <a:r>
            <a:rPr lang="en-US" dirty="0" smtClean="0">
              <a:latin typeface="Lato Black" panose="020F0A02020204030203" pitchFamily="34" charset="0"/>
            </a:rPr>
            <a:t>STAT111 Introduction to Statistics</a:t>
          </a:r>
          <a:endParaRPr lang="en-US" dirty="0">
            <a:latin typeface="Lato Black" panose="020F0A02020204030203" pitchFamily="34" charset="0"/>
          </a:endParaRPr>
        </a:p>
      </dgm:t>
    </dgm:pt>
    <dgm:pt modelId="{86E3BA40-AD9C-41B6-A755-C9C457FAFB13}" type="parTrans" cxnId="{0C4002FF-CB33-47E3-AAC8-9B6728F9947F}">
      <dgm:prSet/>
      <dgm:spPr/>
      <dgm:t>
        <a:bodyPr/>
        <a:lstStyle/>
        <a:p>
          <a:endParaRPr lang="en-US"/>
        </a:p>
      </dgm:t>
    </dgm:pt>
    <dgm:pt modelId="{E8D57F1F-E621-40FB-BA00-32D6F7315DBB}" type="sibTrans" cxnId="{0C4002FF-CB33-47E3-AAC8-9B6728F9947F}">
      <dgm:prSet/>
      <dgm:spPr/>
      <dgm:t>
        <a:bodyPr/>
        <a:lstStyle/>
        <a:p>
          <a:endParaRPr lang="en-US"/>
        </a:p>
      </dgm:t>
    </dgm:pt>
    <dgm:pt modelId="{45547576-B193-49E8-860C-A98301B7B293}" type="pres">
      <dgm:prSet presAssocID="{D751191D-079E-4B20-AA93-1BFDCD2F897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4BC6D9-0F7B-4CFE-81CD-74E0CF6F3E2A}" type="pres">
      <dgm:prSet presAssocID="{A618BD49-3609-4935-9A28-65D59A60E826}" presName="parentLin" presStyleCnt="0"/>
      <dgm:spPr/>
    </dgm:pt>
    <dgm:pt modelId="{C74B33A5-65CE-4988-8176-D9191062E235}" type="pres">
      <dgm:prSet presAssocID="{A618BD49-3609-4935-9A28-65D59A60E826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55DC05E4-96B1-4F3B-848D-A2474BA7B44A}" type="pres">
      <dgm:prSet presAssocID="{A618BD49-3609-4935-9A28-65D59A60E826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A76170-6E80-42A4-940D-8B0F2234DC8C}" type="pres">
      <dgm:prSet presAssocID="{A618BD49-3609-4935-9A28-65D59A60E826}" presName="negativeSpace" presStyleCnt="0"/>
      <dgm:spPr/>
    </dgm:pt>
    <dgm:pt modelId="{59E52FF5-531B-4C44-A82D-9DEBB9549AA7}" type="pres">
      <dgm:prSet presAssocID="{A618BD49-3609-4935-9A28-65D59A60E826}" presName="childText" presStyleLbl="conFgAcc1" presStyleIdx="0" presStyleCnt="6">
        <dgm:presLayoutVars>
          <dgm:bulletEnabled val="1"/>
        </dgm:presLayoutVars>
      </dgm:prSet>
      <dgm:spPr/>
    </dgm:pt>
    <dgm:pt modelId="{4402984D-005E-4BCE-AC1C-5962F43487B4}" type="pres">
      <dgm:prSet presAssocID="{DA5ADA77-6F21-4314-B9E3-99A11B6959A4}" presName="spaceBetweenRectangles" presStyleCnt="0"/>
      <dgm:spPr/>
    </dgm:pt>
    <dgm:pt modelId="{0A7A75D4-45C5-44EC-B613-71B2E2820EC5}" type="pres">
      <dgm:prSet presAssocID="{75539E6F-5FEB-4205-818F-B4564C7A6993}" presName="parentLin" presStyleCnt="0"/>
      <dgm:spPr/>
    </dgm:pt>
    <dgm:pt modelId="{FA68D474-0C67-4F79-95FA-7E6754AD6368}" type="pres">
      <dgm:prSet presAssocID="{75539E6F-5FEB-4205-818F-B4564C7A6993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F700F82A-B0A2-4C73-B9B1-E488CBE17BD5}" type="pres">
      <dgm:prSet presAssocID="{75539E6F-5FEB-4205-818F-B4564C7A6993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0499FF-2206-44EE-98C4-E36B308338D6}" type="pres">
      <dgm:prSet presAssocID="{75539E6F-5FEB-4205-818F-B4564C7A6993}" presName="negativeSpace" presStyleCnt="0"/>
      <dgm:spPr/>
    </dgm:pt>
    <dgm:pt modelId="{B9519BFD-05B1-457E-90F4-8E43142D1FD2}" type="pres">
      <dgm:prSet presAssocID="{75539E6F-5FEB-4205-818F-B4564C7A6993}" presName="childText" presStyleLbl="conFgAcc1" presStyleIdx="1" presStyleCnt="6">
        <dgm:presLayoutVars>
          <dgm:bulletEnabled val="1"/>
        </dgm:presLayoutVars>
      </dgm:prSet>
      <dgm:spPr/>
    </dgm:pt>
    <dgm:pt modelId="{ABAFDDEF-757A-4C29-86E6-B2F9475EBB22}" type="pres">
      <dgm:prSet presAssocID="{EFA761F2-971A-448D-900B-0AE8730A0DDF}" presName="spaceBetweenRectangles" presStyleCnt="0"/>
      <dgm:spPr/>
    </dgm:pt>
    <dgm:pt modelId="{A601188A-7702-4899-A5B6-4B570AD828C4}" type="pres">
      <dgm:prSet presAssocID="{FC4DDBE0-0F36-490E-A12A-283DC3692F74}" presName="parentLin" presStyleCnt="0"/>
      <dgm:spPr/>
    </dgm:pt>
    <dgm:pt modelId="{2E6B27A2-8646-47C9-87CE-820148067E76}" type="pres">
      <dgm:prSet presAssocID="{FC4DDBE0-0F36-490E-A12A-283DC3692F74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ED78ADCE-01EC-4B97-9AD3-9164E11ECBF4}" type="pres">
      <dgm:prSet presAssocID="{FC4DDBE0-0F36-490E-A12A-283DC3692F74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E73315-3CFF-4F8A-A480-DF53320F49A5}" type="pres">
      <dgm:prSet presAssocID="{FC4DDBE0-0F36-490E-A12A-283DC3692F74}" presName="negativeSpace" presStyleCnt="0"/>
      <dgm:spPr/>
    </dgm:pt>
    <dgm:pt modelId="{B2C18E4C-2D5D-4D3B-9AA6-626E11732DD9}" type="pres">
      <dgm:prSet presAssocID="{FC4DDBE0-0F36-490E-A12A-283DC3692F74}" presName="childText" presStyleLbl="conFgAcc1" presStyleIdx="2" presStyleCnt="6">
        <dgm:presLayoutVars>
          <dgm:bulletEnabled val="1"/>
        </dgm:presLayoutVars>
      </dgm:prSet>
      <dgm:spPr/>
    </dgm:pt>
    <dgm:pt modelId="{C5D9A6DC-F735-46FD-AC55-E5D69916CF27}" type="pres">
      <dgm:prSet presAssocID="{9F8334DF-ED15-4B2D-869A-6902482DEA75}" presName="spaceBetweenRectangles" presStyleCnt="0"/>
      <dgm:spPr/>
    </dgm:pt>
    <dgm:pt modelId="{4BBCEBFB-EF78-406E-A961-4B5AF7C85158}" type="pres">
      <dgm:prSet presAssocID="{72EE860D-812B-4F39-AE06-62A3EB0576FF}" presName="parentLin" presStyleCnt="0"/>
      <dgm:spPr/>
    </dgm:pt>
    <dgm:pt modelId="{1F654ED2-CE06-42DF-A239-C2629618D5B0}" type="pres">
      <dgm:prSet presAssocID="{72EE860D-812B-4F39-AE06-62A3EB0576FF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0C932FC6-6A54-4E56-9246-B71881ADAF09}" type="pres">
      <dgm:prSet presAssocID="{72EE860D-812B-4F39-AE06-62A3EB0576FF}" presName="parentText" presStyleLbl="node1" presStyleIdx="3" presStyleCnt="6" custLinFactNeighborY="-91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8DD92B-ACBC-405F-BDFE-57D0F80CE82B}" type="pres">
      <dgm:prSet presAssocID="{72EE860D-812B-4F39-AE06-62A3EB0576FF}" presName="negativeSpace" presStyleCnt="0"/>
      <dgm:spPr/>
    </dgm:pt>
    <dgm:pt modelId="{A1371AEA-123C-4F71-9D7E-798F9704E58F}" type="pres">
      <dgm:prSet presAssocID="{72EE860D-812B-4F39-AE06-62A3EB0576FF}" presName="childText" presStyleLbl="conFgAcc1" presStyleIdx="3" presStyleCnt="6">
        <dgm:presLayoutVars>
          <dgm:bulletEnabled val="1"/>
        </dgm:presLayoutVars>
      </dgm:prSet>
      <dgm:spPr/>
    </dgm:pt>
    <dgm:pt modelId="{DB05F1DB-D155-4CD0-9DEC-73E91F0332A5}" type="pres">
      <dgm:prSet presAssocID="{E8D57F1F-E621-40FB-BA00-32D6F7315DBB}" presName="spaceBetweenRectangles" presStyleCnt="0"/>
      <dgm:spPr/>
    </dgm:pt>
    <dgm:pt modelId="{52F3446E-74FD-4718-8A71-02A14A3A4811}" type="pres">
      <dgm:prSet presAssocID="{A12D0EF2-2D8A-4022-A082-B8BCEF65D87F}" presName="parentLin" presStyleCnt="0"/>
      <dgm:spPr/>
    </dgm:pt>
    <dgm:pt modelId="{BE071EA1-A7F9-430E-8AAA-B9060E1AEF0A}" type="pres">
      <dgm:prSet presAssocID="{A12D0EF2-2D8A-4022-A082-B8BCEF65D87F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595BBAD6-5CCD-46A7-9EC4-9EFBE518C5B4}" type="pres">
      <dgm:prSet presAssocID="{A12D0EF2-2D8A-4022-A082-B8BCEF65D87F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11910B-D9DA-4485-9487-F8577A5FC9EC}" type="pres">
      <dgm:prSet presAssocID="{A12D0EF2-2D8A-4022-A082-B8BCEF65D87F}" presName="negativeSpace" presStyleCnt="0"/>
      <dgm:spPr/>
    </dgm:pt>
    <dgm:pt modelId="{0AF82F6C-AB10-47BE-8C8B-6ECBAC7F8798}" type="pres">
      <dgm:prSet presAssocID="{A12D0EF2-2D8A-4022-A082-B8BCEF65D87F}" presName="childText" presStyleLbl="conFgAcc1" presStyleIdx="4" presStyleCnt="6">
        <dgm:presLayoutVars>
          <dgm:bulletEnabled val="1"/>
        </dgm:presLayoutVars>
      </dgm:prSet>
      <dgm:spPr/>
    </dgm:pt>
    <dgm:pt modelId="{C13C2A0B-6A63-4613-B154-B8FEA7E2864F}" type="pres">
      <dgm:prSet presAssocID="{0CBE7105-1BBD-4320-B897-19578DD1AA8C}" presName="spaceBetweenRectangles" presStyleCnt="0"/>
      <dgm:spPr/>
    </dgm:pt>
    <dgm:pt modelId="{99923947-AC09-47DC-8EE9-3BA6B119D1C1}" type="pres">
      <dgm:prSet presAssocID="{ED20EC09-DBC7-44F6-8F99-007DC4E55DC8}" presName="parentLin" presStyleCnt="0"/>
      <dgm:spPr/>
    </dgm:pt>
    <dgm:pt modelId="{AE3409AB-7C9D-4154-BA36-18FDE044D7D7}" type="pres">
      <dgm:prSet presAssocID="{ED20EC09-DBC7-44F6-8F99-007DC4E55DC8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456983A3-A6F0-4AAD-AA64-B01465C6B770}" type="pres">
      <dgm:prSet presAssocID="{ED20EC09-DBC7-44F6-8F99-007DC4E55DC8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3DCE0D-EE9A-4F8A-8520-6295BF809171}" type="pres">
      <dgm:prSet presAssocID="{ED20EC09-DBC7-44F6-8F99-007DC4E55DC8}" presName="negativeSpace" presStyleCnt="0"/>
      <dgm:spPr/>
    </dgm:pt>
    <dgm:pt modelId="{AC312DAF-B255-40EF-A562-DBC33AA2E337}" type="pres">
      <dgm:prSet presAssocID="{ED20EC09-DBC7-44F6-8F99-007DC4E55DC8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1493B9AB-8462-4626-94F6-8D41B319E545}" type="presOf" srcId="{A618BD49-3609-4935-9A28-65D59A60E826}" destId="{55DC05E4-96B1-4F3B-848D-A2474BA7B44A}" srcOrd="1" destOrd="0" presId="urn:microsoft.com/office/officeart/2005/8/layout/list1"/>
    <dgm:cxn modelId="{B977A808-A8BC-424B-A60C-6CD8F4B29BC8}" type="presOf" srcId="{75539E6F-5FEB-4205-818F-B4564C7A6993}" destId="{F700F82A-B0A2-4C73-B9B1-E488CBE17BD5}" srcOrd="1" destOrd="0" presId="urn:microsoft.com/office/officeart/2005/8/layout/list1"/>
    <dgm:cxn modelId="{2496973B-EE36-4499-BDFC-6E79F3504EFB}" type="presOf" srcId="{A12D0EF2-2D8A-4022-A082-B8BCEF65D87F}" destId="{BE071EA1-A7F9-430E-8AAA-B9060E1AEF0A}" srcOrd="0" destOrd="0" presId="urn:microsoft.com/office/officeart/2005/8/layout/list1"/>
    <dgm:cxn modelId="{E87A52CB-5B40-49E5-BCCE-1FAF645AE834}" srcId="{D751191D-079E-4B20-AA93-1BFDCD2F897C}" destId="{75539E6F-5FEB-4205-818F-B4564C7A6993}" srcOrd="1" destOrd="0" parTransId="{38DA41A3-B124-4EF5-A388-2DAD2B72BEA7}" sibTransId="{EFA761F2-971A-448D-900B-0AE8730A0DDF}"/>
    <dgm:cxn modelId="{081744B3-D21F-4389-8121-7F470101797B}" type="presOf" srcId="{72EE860D-812B-4F39-AE06-62A3EB0576FF}" destId="{0C932FC6-6A54-4E56-9246-B71881ADAF09}" srcOrd="1" destOrd="0" presId="urn:microsoft.com/office/officeart/2005/8/layout/list1"/>
    <dgm:cxn modelId="{62DA7051-2380-45F9-ACF3-A64B91FF6437}" srcId="{D751191D-079E-4B20-AA93-1BFDCD2F897C}" destId="{A618BD49-3609-4935-9A28-65D59A60E826}" srcOrd="0" destOrd="0" parTransId="{69BBB07A-28F4-4066-ACD0-A1EAAB37195C}" sibTransId="{DA5ADA77-6F21-4314-B9E3-99A11B6959A4}"/>
    <dgm:cxn modelId="{A503AE8C-248C-4A94-A61C-1331178787B6}" type="presOf" srcId="{72EE860D-812B-4F39-AE06-62A3EB0576FF}" destId="{1F654ED2-CE06-42DF-A239-C2629618D5B0}" srcOrd="0" destOrd="0" presId="urn:microsoft.com/office/officeart/2005/8/layout/list1"/>
    <dgm:cxn modelId="{0C4002FF-CB33-47E3-AAC8-9B6728F9947F}" srcId="{D751191D-079E-4B20-AA93-1BFDCD2F897C}" destId="{72EE860D-812B-4F39-AE06-62A3EB0576FF}" srcOrd="3" destOrd="0" parTransId="{86E3BA40-AD9C-41B6-A755-C9C457FAFB13}" sibTransId="{E8D57F1F-E621-40FB-BA00-32D6F7315DBB}"/>
    <dgm:cxn modelId="{CAAB3740-46FA-4785-B9A4-13FB80E6BC0A}" srcId="{D751191D-079E-4B20-AA93-1BFDCD2F897C}" destId="{ED20EC09-DBC7-44F6-8F99-007DC4E55DC8}" srcOrd="5" destOrd="0" parTransId="{A0F51209-2161-41DC-86F0-C07923477933}" sibTransId="{1B8A5473-727E-408D-9735-B94776CB9E4D}"/>
    <dgm:cxn modelId="{8DC46802-1E63-4689-8C7B-A7F4FDA1D9FD}" type="presOf" srcId="{A618BD49-3609-4935-9A28-65D59A60E826}" destId="{C74B33A5-65CE-4988-8176-D9191062E235}" srcOrd="0" destOrd="0" presId="urn:microsoft.com/office/officeart/2005/8/layout/list1"/>
    <dgm:cxn modelId="{76BA12B1-5E21-4817-9C0B-54484B98920B}" srcId="{D751191D-079E-4B20-AA93-1BFDCD2F897C}" destId="{FC4DDBE0-0F36-490E-A12A-283DC3692F74}" srcOrd="2" destOrd="0" parTransId="{CAF5BFA6-4AAB-4C0C-8E19-8F0C295413E8}" sibTransId="{9F8334DF-ED15-4B2D-869A-6902482DEA75}"/>
    <dgm:cxn modelId="{B398B682-3056-4047-A1AA-B5327FC5D6D7}" type="presOf" srcId="{FC4DDBE0-0F36-490E-A12A-283DC3692F74}" destId="{ED78ADCE-01EC-4B97-9AD3-9164E11ECBF4}" srcOrd="1" destOrd="0" presId="urn:microsoft.com/office/officeart/2005/8/layout/list1"/>
    <dgm:cxn modelId="{461C3014-F4AA-462B-BB45-FD3A670F80D0}" type="presOf" srcId="{ED20EC09-DBC7-44F6-8F99-007DC4E55DC8}" destId="{AE3409AB-7C9D-4154-BA36-18FDE044D7D7}" srcOrd="0" destOrd="0" presId="urn:microsoft.com/office/officeart/2005/8/layout/list1"/>
    <dgm:cxn modelId="{8EAAD1D3-1B25-4AE2-96FD-DA43EEDD51BA}" type="presOf" srcId="{75539E6F-5FEB-4205-818F-B4564C7A6993}" destId="{FA68D474-0C67-4F79-95FA-7E6754AD6368}" srcOrd="0" destOrd="0" presId="urn:microsoft.com/office/officeart/2005/8/layout/list1"/>
    <dgm:cxn modelId="{F8BF047A-0886-4FF9-9F44-897578C7DE90}" type="presOf" srcId="{FC4DDBE0-0F36-490E-A12A-283DC3692F74}" destId="{2E6B27A2-8646-47C9-87CE-820148067E76}" srcOrd="0" destOrd="0" presId="urn:microsoft.com/office/officeart/2005/8/layout/list1"/>
    <dgm:cxn modelId="{29AC9B0D-F6C0-4246-B9C0-5A1FDEB65B42}" type="presOf" srcId="{D751191D-079E-4B20-AA93-1BFDCD2F897C}" destId="{45547576-B193-49E8-860C-A98301B7B293}" srcOrd="0" destOrd="0" presId="urn:microsoft.com/office/officeart/2005/8/layout/list1"/>
    <dgm:cxn modelId="{0CE69C82-088C-4569-9843-94C17A0163D1}" type="presOf" srcId="{ED20EC09-DBC7-44F6-8F99-007DC4E55DC8}" destId="{456983A3-A6F0-4AAD-AA64-B01465C6B770}" srcOrd="1" destOrd="0" presId="urn:microsoft.com/office/officeart/2005/8/layout/list1"/>
    <dgm:cxn modelId="{E0173924-73F0-435C-9E9E-A147B0FD993E}" srcId="{D751191D-079E-4B20-AA93-1BFDCD2F897C}" destId="{A12D0EF2-2D8A-4022-A082-B8BCEF65D87F}" srcOrd="4" destOrd="0" parTransId="{01634ADB-B6FB-44F6-934D-118A0AEBB7FA}" sibTransId="{0CBE7105-1BBD-4320-B897-19578DD1AA8C}"/>
    <dgm:cxn modelId="{64D9AAE1-859E-451E-9D55-0DDA4E3843A9}" type="presOf" srcId="{A12D0EF2-2D8A-4022-A082-B8BCEF65D87F}" destId="{595BBAD6-5CCD-46A7-9EC4-9EFBE518C5B4}" srcOrd="1" destOrd="0" presId="urn:microsoft.com/office/officeart/2005/8/layout/list1"/>
    <dgm:cxn modelId="{24F7F9B8-830C-43C2-B719-2FA329178D8B}" type="presParOf" srcId="{45547576-B193-49E8-860C-A98301B7B293}" destId="{874BC6D9-0F7B-4CFE-81CD-74E0CF6F3E2A}" srcOrd="0" destOrd="0" presId="urn:microsoft.com/office/officeart/2005/8/layout/list1"/>
    <dgm:cxn modelId="{DEA49F4E-3C34-4D96-8283-5B6B6A150EA5}" type="presParOf" srcId="{874BC6D9-0F7B-4CFE-81CD-74E0CF6F3E2A}" destId="{C74B33A5-65CE-4988-8176-D9191062E235}" srcOrd="0" destOrd="0" presId="urn:microsoft.com/office/officeart/2005/8/layout/list1"/>
    <dgm:cxn modelId="{67F1A0A0-CB24-427C-8F73-0B72E0CA6908}" type="presParOf" srcId="{874BC6D9-0F7B-4CFE-81CD-74E0CF6F3E2A}" destId="{55DC05E4-96B1-4F3B-848D-A2474BA7B44A}" srcOrd="1" destOrd="0" presId="urn:microsoft.com/office/officeart/2005/8/layout/list1"/>
    <dgm:cxn modelId="{D3205D11-29AD-4027-B6E6-071234AE7128}" type="presParOf" srcId="{45547576-B193-49E8-860C-A98301B7B293}" destId="{12A76170-6E80-42A4-940D-8B0F2234DC8C}" srcOrd="1" destOrd="0" presId="urn:microsoft.com/office/officeart/2005/8/layout/list1"/>
    <dgm:cxn modelId="{0631170C-30A3-42A3-8188-0D3A726CFA05}" type="presParOf" srcId="{45547576-B193-49E8-860C-A98301B7B293}" destId="{59E52FF5-531B-4C44-A82D-9DEBB9549AA7}" srcOrd="2" destOrd="0" presId="urn:microsoft.com/office/officeart/2005/8/layout/list1"/>
    <dgm:cxn modelId="{F1383487-AD35-4BB0-8C22-0677A627F904}" type="presParOf" srcId="{45547576-B193-49E8-860C-A98301B7B293}" destId="{4402984D-005E-4BCE-AC1C-5962F43487B4}" srcOrd="3" destOrd="0" presId="urn:microsoft.com/office/officeart/2005/8/layout/list1"/>
    <dgm:cxn modelId="{ED676AFE-07DA-44F8-89E3-B4072B5117EB}" type="presParOf" srcId="{45547576-B193-49E8-860C-A98301B7B293}" destId="{0A7A75D4-45C5-44EC-B613-71B2E2820EC5}" srcOrd="4" destOrd="0" presId="urn:microsoft.com/office/officeart/2005/8/layout/list1"/>
    <dgm:cxn modelId="{663201CF-7C6E-4B9A-95D8-E321FC3F7DD7}" type="presParOf" srcId="{0A7A75D4-45C5-44EC-B613-71B2E2820EC5}" destId="{FA68D474-0C67-4F79-95FA-7E6754AD6368}" srcOrd="0" destOrd="0" presId="urn:microsoft.com/office/officeart/2005/8/layout/list1"/>
    <dgm:cxn modelId="{12CC3D51-3FE3-412E-A56C-7995E6874A49}" type="presParOf" srcId="{0A7A75D4-45C5-44EC-B613-71B2E2820EC5}" destId="{F700F82A-B0A2-4C73-B9B1-E488CBE17BD5}" srcOrd="1" destOrd="0" presId="urn:microsoft.com/office/officeart/2005/8/layout/list1"/>
    <dgm:cxn modelId="{CD98F513-DC87-4CF5-AB6B-BF1B18C449E6}" type="presParOf" srcId="{45547576-B193-49E8-860C-A98301B7B293}" destId="{C10499FF-2206-44EE-98C4-E36B308338D6}" srcOrd="5" destOrd="0" presId="urn:microsoft.com/office/officeart/2005/8/layout/list1"/>
    <dgm:cxn modelId="{F74D59AA-1165-4BAE-8FBA-AA3EF05BC352}" type="presParOf" srcId="{45547576-B193-49E8-860C-A98301B7B293}" destId="{B9519BFD-05B1-457E-90F4-8E43142D1FD2}" srcOrd="6" destOrd="0" presId="urn:microsoft.com/office/officeart/2005/8/layout/list1"/>
    <dgm:cxn modelId="{040007AC-773F-43AE-ACA2-29736F89209F}" type="presParOf" srcId="{45547576-B193-49E8-860C-A98301B7B293}" destId="{ABAFDDEF-757A-4C29-86E6-B2F9475EBB22}" srcOrd="7" destOrd="0" presId="urn:microsoft.com/office/officeart/2005/8/layout/list1"/>
    <dgm:cxn modelId="{ABC71FF3-67B8-4583-B6F4-EA00426722DE}" type="presParOf" srcId="{45547576-B193-49E8-860C-A98301B7B293}" destId="{A601188A-7702-4899-A5B6-4B570AD828C4}" srcOrd="8" destOrd="0" presId="urn:microsoft.com/office/officeart/2005/8/layout/list1"/>
    <dgm:cxn modelId="{EEDD5608-F6EB-4AE8-A662-B6422DE1F226}" type="presParOf" srcId="{A601188A-7702-4899-A5B6-4B570AD828C4}" destId="{2E6B27A2-8646-47C9-87CE-820148067E76}" srcOrd="0" destOrd="0" presId="urn:microsoft.com/office/officeart/2005/8/layout/list1"/>
    <dgm:cxn modelId="{1B30D50E-390A-4666-B6A5-AFDAE03A7963}" type="presParOf" srcId="{A601188A-7702-4899-A5B6-4B570AD828C4}" destId="{ED78ADCE-01EC-4B97-9AD3-9164E11ECBF4}" srcOrd="1" destOrd="0" presId="urn:microsoft.com/office/officeart/2005/8/layout/list1"/>
    <dgm:cxn modelId="{9D2B68A2-516E-45DE-9563-5AC922D3281C}" type="presParOf" srcId="{45547576-B193-49E8-860C-A98301B7B293}" destId="{B2E73315-3CFF-4F8A-A480-DF53320F49A5}" srcOrd="9" destOrd="0" presId="urn:microsoft.com/office/officeart/2005/8/layout/list1"/>
    <dgm:cxn modelId="{133FA9F1-7E23-44BA-A901-27AF7DC1EA3B}" type="presParOf" srcId="{45547576-B193-49E8-860C-A98301B7B293}" destId="{B2C18E4C-2D5D-4D3B-9AA6-626E11732DD9}" srcOrd="10" destOrd="0" presId="urn:microsoft.com/office/officeart/2005/8/layout/list1"/>
    <dgm:cxn modelId="{9A17E498-8494-48DE-BF1A-178B73569AB9}" type="presParOf" srcId="{45547576-B193-49E8-860C-A98301B7B293}" destId="{C5D9A6DC-F735-46FD-AC55-E5D69916CF27}" srcOrd="11" destOrd="0" presId="urn:microsoft.com/office/officeart/2005/8/layout/list1"/>
    <dgm:cxn modelId="{A2404F32-F9C2-4494-AEB7-93A2C4C14AD2}" type="presParOf" srcId="{45547576-B193-49E8-860C-A98301B7B293}" destId="{4BBCEBFB-EF78-406E-A961-4B5AF7C85158}" srcOrd="12" destOrd="0" presId="urn:microsoft.com/office/officeart/2005/8/layout/list1"/>
    <dgm:cxn modelId="{0FA224BA-C9FD-489D-AA2C-89870AAF479F}" type="presParOf" srcId="{4BBCEBFB-EF78-406E-A961-4B5AF7C85158}" destId="{1F654ED2-CE06-42DF-A239-C2629618D5B0}" srcOrd="0" destOrd="0" presId="urn:microsoft.com/office/officeart/2005/8/layout/list1"/>
    <dgm:cxn modelId="{7CB057CF-5728-4932-A0F4-359550AF3800}" type="presParOf" srcId="{4BBCEBFB-EF78-406E-A961-4B5AF7C85158}" destId="{0C932FC6-6A54-4E56-9246-B71881ADAF09}" srcOrd="1" destOrd="0" presId="urn:microsoft.com/office/officeart/2005/8/layout/list1"/>
    <dgm:cxn modelId="{0330C5EE-A710-4796-8B1F-B0DF25AAFFA5}" type="presParOf" srcId="{45547576-B193-49E8-860C-A98301B7B293}" destId="{C58DD92B-ACBC-405F-BDFE-57D0F80CE82B}" srcOrd="13" destOrd="0" presId="urn:microsoft.com/office/officeart/2005/8/layout/list1"/>
    <dgm:cxn modelId="{D5EB5F9A-DE2F-4D67-846F-5F2A07127D21}" type="presParOf" srcId="{45547576-B193-49E8-860C-A98301B7B293}" destId="{A1371AEA-123C-4F71-9D7E-798F9704E58F}" srcOrd="14" destOrd="0" presId="urn:microsoft.com/office/officeart/2005/8/layout/list1"/>
    <dgm:cxn modelId="{3FF83239-BD5F-48C2-9086-5931C61DFE1B}" type="presParOf" srcId="{45547576-B193-49E8-860C-A98301B7B293}" destId="{DB05F1DB-D155-4CD0-9DEC-73E91F0332A5}" srcOrd="15" destOrd="0" presId="urn:microsoft.com/office/officeart/2005/8/layout/list1"/>
    <dgm:cxn modelId="{26913CDD-23CA-43AB-BA78-CAA6BD8BA01F}" type="presParOf" srcId="{45547576-B193-49E8-860C-A98301B7B293}" destId="{52F3446E-74FD-4718-8A71-02A14A3A4811}" srcOrd="16" destOrd="0" presId="urn:microsoft.com/office/officeart/2005/8/layout/list1"/>
    <dgm:cxn modelId="{ACA04342-A211-458D-BE5E-7D8D605AADBF}" type="presParOf" srcId="{52F3446E-74FD-4718-8A71-02A14A3A4811}" destId="{BE071EA1-A7F9-430E-8AAA-B9060E1AEF0A}" srcOrd="0" destOrd="0" presId="urn:microsoft.com/office/officeart/2005/8/layout/list1"/>
    <dgm:cxn modelId="{5439508A-0D99-4794-9DCA-3CA41F108705}" type="presParOf" srcId="{52F3446E-74FD-4718-8A71-02A14A3A4811}" destId="{595BBAD6-5CCD-46A7-9EC4-9EFBE518C5B4}" srcOrd="1" destOrd="0" presId="urn:microsoft.com/office/officeart/2005/8/layout/list1"/>
    <dgm:cxn modelId="{F2B17A6E-E1FA-4DB5-A3F4-8775492ED216}" type="presParOf" srcId="{45547576-B193-49E8-860C-A98301B7B293}" destId="{6A11910B-D9DA-4485-9487-F8577A5FC9EC}" srcOrd="17" destOrd="0" presId="urn:microsoft.com/office/officeart/2005/8/layout/list1"/>
    <dgm:cxn modelId="{7F6A874B-C03C-417F-898E-FC5946A90433}" type="presParOf" srcId="{45547576-B193-49E8-860C-A98301B7B293}" destId="{0AF82F6C-AB10-47BE-8C8B-6ECBAC7F8798}" srcOrd="18" destOrd="0" presId="urn:microsoft.com/office/officeart/2005/8/layout/list1"/>
    <dgm:cxn modelId="{79BBB895-9576-49CE-9FF8-1348830E1FC6}" type="presParOf" srcId="{45547576-B193-49E8-860C-A98301B7B293}" destId="{C13C2A0B-6A63-4613-B154-B8FEA7E2864F}" srcOrd="19" destOrd="0" presId="urn:microsoft.com/office/officeart/2005/8/layout/list1"/>
    <dgm:cxn modelId="{19E66330-6A58-4DFC-A6DF-06F2C350A2D1}" type="presParOf" srcId="{45547576-B193-49E8-860C-A98301B7B293}" destId="{99923947-AC09-47DC-8EE9-3BA6B119D1C1}" srcOrd="20" destOrd="0" presId="urn:microsoft.com/office/officeart/2005/8/layout/list1"/>
    <dgm:cxn modelId="{B984363F-48C6-4145-8288-90592B02D239}" type="presParOf" srcId="{99923947-AC09-47DC-8EE9-3BA6B119D1C1}" destId="{AE3409AB-7C9D-4154-BA36-18FDE044D7D7}" srcOrd="0" destOrd="0" presId="urn:microsoft.com/office/officeart/2005/8/layout/list1"/>
    <dgm:cxn modelId="{074C2318-1FC2-427E-B551-68F40A4B94C9}" type="presParOf" srcId="{99923947-AC09-47DC-8EE9-3BA6B119D1C1}" destId="{456983A3-A6F0-4AAD-AA64-B01465C6B770}" srcOrd="1" destOrd="0" presId="urn:microsoft.com/office/officeart/2005/8/layout/list1"/>
    <dgm:cxn modelId="{DE75C66E-B45D-49B5-B72D-F52B161F8923}" type="presParOf" srcId="{45547576-B193-49E8-860C-A98301B7B293}" destId="{4E3DCE0D-EE9A-4F8A-8520-6295BF809171}" srcOrd="21" destOrd="0" presId="urn:microsoft.com/office/officeart/2005/8/layout/list1"/>
    <dgm:cxn modelId="{AA67386A-2493-4588-B191-1F71DF668A03}" type="presParOf" srcId="{45547576-B193-49E8-860C-A98301B7B293}" destId="{AC312DAF-B255-40EF-A562-DBC33AA2E337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1DD72D-E8A6-49A2-BE7F-A4BA47791F38}" type="doc">
      <dgm:prSet loTypeId="urn:microsoft.com/office/officeart/2005/8/layout/orgChart1" loCatId="hierarchy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526D192-A2D4-4590-A05D-3540EE27778E}">
      <dgm:prSet/>
      <dgm:spPr/>
      <dgm:t>
        <a:bodyPr/>
        <a:lstStyle/>
        <a:p>
          <a:pPr rtl="0"/>
          <a:r>
            <a:rPr lang="en-US" dirty="0" smtClean="0">
              <a:latin typeface="Lato Black" panose="020F0A02020204030203" pitchFamily="34" charset="0"/>
            </a:rPr>
            <a:t>Each module of the subject has the following </a:t>
          </a:r>
          <a:endParaRPr lang="en-US" dirty="0">
            <a:latin typeface="Lato Black" panose="020F0A02020204030203" pitchFamily="34" charset="0"/>
          </a:endParaRPr>
        </a:p>
      </dgm:t>
    </dgm:pt>
    <dgm:pt modelId="{D7BA781B-EC6A-44E3-B08F-2386A28DA24A}" type="parTrans" cxnId="{69D144CA-C6D3-4B54-8676-D5F60ACB74AF}">
      <dgm:prSet/>
      <dgm:spPr/>
      <dgm:t>
        <a:bodyPr/>
        <a:lstStyle/>
        <a:p>
          <a:endParaRPr lang="en-US"/>
        </a:p>
      </dgm:t>
    </dgm:pt>
    <dgm:pt modelId="{35844C50-CCC8-4F6E-BAA5-C88D4318E41C}" type="sibTrans" cxnId="{69D144CA-C6D3-4B54-8676-D5F60ACB74AF}">
      <dgm:prSet/>
      <dgm:spPr/>
      <dgm:t>
        <a:bodyPr/>
        <a:lstStyle/>
        <a:p>
          <a:endParaRPr lang="en-US"/>
        </a:p>
      </dgm:t>
    </dgm:pt>
    <dgm:pt modelId="{D27C1CC6-B10A-4F36-ADD8-26F9AECF7250}">
      <dgm:prSet/>
      <dgm:spPr/>
      <dgm:t>
        <a:bodyPr/>
        <a:lstStyle/>
        <a:p>
          <a:pPr rtl="0"/>
          <a:r>
            <a:rPr lang="en-US" dirty="0" smtClean="0">
              <a:latin typeface="Lato Black" panose="020F0A02020204030203" pitchFamily="34" charset="0"/>
            </a:rPr>
            <a:t>A General Assignment</a:t>
          </a:r>
          <a:endParaRPr lang="en-US" dirty="0">
            <a:latin typeface="Lato Black" panose="020F0A02020204030203" pitchFamily="34" charset="0"/>
          </a:endParaRPr>
        </a:p>
      </dgm:t>
    </dgm:pt>
    <dgm:pt modelId="{2C2E1822-17F7-4393-91BC-5C99B317E361}" type="parTrans" cxnId="{E2639D63-49CF-4E9A-B214-4DF91CC4E040}">
      <dgm:prSet/>
      <dgm:spPr/>
      <dgm:t>
        <a:bodyPr/>
        <a:lstStyle/>
        <a:p>
          <a:endParaRPr lang="en-US"/>
        </a:p>
      </dgm:t>
    </dgm:pt>
    <dgm:pt modelId="{06BCC94B-737D-4D27-A163-64FDF3AA9F6E}" type="sibTrans" cxnId="{E2639D63-49CF-4E9A-B214-4DF91CC4E040}">
      <dgm:prSet/>
      <dgm:spPr/>
      <dgm:t>
        <a:bodyPr/>
        <a:lstStyle/>
        <a:p>
          <a:endParaRPr lang="en-US"/>
        </a:p>
      </dgm:t>
    </dgm:pt>
    <dgm:pt modelId="{67C11B88-1620-444A-BF31-B8A2C1FDDC0C}">
      <dgm:prSet/>
      <dgm:spPr/>
      <dgm:t>
        <a:bodyPr/>
        <a:lstStyle/>
        <a:p>
          <a:pPr rtl="0"/>
          <a:r>
            <a:rPr lang="en-US" dirty="0" smtClean="0">
              <a:latin typeface="Lato Black" panose="020F0A02020204030203" pitchFamily="34" charset="0"/>
            </a:rPr>
            <a:t>A Self assessment </a:t>
          </a:r>
          <a:endParaRPr lang="en-US" dirty="0">
            <a:latin typeface="Lato Black" panose="020F0A02020204030203" pitchFamily="34" charset="0"/>
          </a:endParaRPr>
        </a:p>
      </dgm:t>
    </dgm:pt>
    <dgm:pt modelId="{27259449-2E2C-4152-A7D9-0F7399E1A655}" type="parTrans" cxnId="{00CE3800-1656-468D-BDCD-0E2CCCFE4520}">
      <dgm:prSet/>
      <dgm:spPr/>
      <dgm:t>
        <a:bodyPr/>
        <a:lstStyle/>
        <a:p>
          <a:endParaRPr lang="en-US"/>
        </a:p>
      </dgm:t>
    </dgm:pt>
    <dgm:pt modelId="{9D63BD47-0FFF-49FE-BE1A-B9C5699940E4}" type="sibTrans" cxnId="{00CE3800-1656-468D-BDCD-0E2CCCFE4520}">
      <dgm:prSet/>
      <dgm:spPr/>
      <dgm:t>
        <a:bodyPr/>
        <a:lstStyle/>
        <a:p>
          <a:endParaRPr lang="en-US"/>
        </a:p>
      </dgm:t>
    </dgm:pt>
    <dgm:pt modelId="{07055CAC-3AB5-4EEA-B96A-F3EB4D7B3608}">
      <dgm:prSet/>
      <dgm:spPr/>
      <dgm:t>
        <a:bodyPr/>
        <a:lstStyle/>
        <a:p>
          <a:pPr rtl="0"/>
          <a:r>
            <a:rPr lang="en-US" dirty="0" smtClean="0">
              <a:latin typeface="Lato Black" panose="020F0A02020204030203" pitchFamily="34" charset="0"/>
            </a:rPr>
            <a:t>A quiz</a:t>
          </a:r>
          <a:endParaRPr lang="en-US" dirty="0">
            <a:latin typeface="Lato Black" panose="020F0A02020204030203" pitchFamily="34" charset="0"/>
          </a:endParaRPr>
        </a:p>
      </dgm:t>
    </dgm:pt>
    <dgm:pt modelId="{23A1B00C-F6D7-4D65-8A02-7DB49086C531}" type="parTrans" cxnId="{3F99992D-FDE2-44ED-82F1-1542150C1BA2}">
      <dgm:prSet/>
      <dgm:spPr/>
      <dgm:t>
        <a:bodyPr/>
        <a:lstStyle/>
        <a:p>
          <a:endParaRPr lang="en-US"/>
        </a:p>
      </dgm:t>
    </dgm:pt>
    <dgm:pt modelId="{91AB61F4-40A2-4DB3-99F1-6747B971D352}" type="sibTrans" cxnId="{3F99992D-FDE2-44ED-82F1-1542150C1BA2}">
      <dgm:prSet/>
      <dgm:spPr/>
      <dgm:t>
        <a:bodyPr/>
        <a:lstStyle/>
        <a:p>
          <a:endParaRPr lang="en-US"/>
        </a:p>
      </dgm:t>
    </dgm:pt>
    <dgm:pt modelId="{CDAEDDE5-EA3A-43D3-984E-C71589F8A8EA}">
      <dgm:prSet/>
      <dgm:spPr/>
      <dgm:t>
        <a:bodyPr/>
        <a:lstStyle/>
        <a:p>
          <a:pPr rtl="0"/>
          <a:r>
            <a:rPr lang="en-US" dirty="0" smtClean="0">
              <a:latin typeface="Lato Black" panose="020F0A02020204030203" pitchFamily="34" charset="0"/>
            </a:rPr>
            <a:t>A capstone project</a:t>
          </a:r>
          <a:endParaRPr lang="en-US" dirty="0">
            <a:latin typeface="Lato Black" panose="020F0A02020204030203" pitchFamily="34" charset="0"/>
          </a:endParaRPr>
        </a:p>
      </dgm:t>
    </dgm:pt>
    <dgm:pt modelId="{2FACEF68-0182-4CA7-B9F0-176A816CA328}" type="parTrans" cxnId="{1212FAFD-28E0-4CC8-AFC6-72252204FE7F}">
      <dgm:prSet/>
      <dgm:spPr/>
      <dgm:t>
        <a:bodyPr/>
        <a:lstStyle/>
        <a:p>
          <a:endParaRPr lang="en-US"/>
        </a:p>
      </dgm:t>
    </dgm:pt>
    <dgm:pt modelId="{8B10EA61-A96D-49CC-A665-FD51B0271EA0}" type="sibTrans" cxnId="{1212FAFD-28E0-4CC8-AFC6-72252204FE7F}">
      <dgm:prSet/>
      <dgm:spPr/>
      <dgm:t>
        <a:bodyPr/>
        <a:lstStyle/>
        <a:p>
          <a:endParaRPr lang="en-US"/>
        </a:p>
      </dgm:t>
    </dgm:pt>
    <dgm:pt modelId="{F2547B51-FDEE-4C9F-81EF-B578CD3BD192}">
      <dgm:prSet/>
      <dgm:spPr/>
      <dgm:t>
        <a:bodyPr/>
        <a:lstStyle/>
        <a:p>
          <a:pPr rtl="0"/>
          <a:r>
            <a:rPr lang="en-US" dirty="0" smtClean="0">
              <a:latin typeface="Lato Black" panose="020F0A02020204030203" pitchFamily="34" charset="0"/>
            </a:rPr>
            <a:t>The various capstone projects sum up to make the Interim assessment of the Final grade</a:t>
          </a:r>
          <a:endParaRPr lang="en-US" dirty="0">
            <a:latin typeface="Lato Black" panose="020F0A02020204030203" pitchFamily="34" charset="0"/>
          </a:endParaRPr>
        </a:p>
      </dgm:t>
    </dgm:pt>
    <dgm:pt modelId="{4E3DBEA9-46AF-41A6-859E-5DC62F9C5378}" type="parTrans" cxnId="{24A6557F-3643-43A8-B1E7-E1ED1D8988C2}">
      <dgm:prSet/>
      <dgm:spPr/>
      <dgm:t>
        <a:bodyPr/>
        <a:lstStyle/>
        <a:p>
          <a:endParaRPr lang="en-US"/>
        </a:p>
      </dgm:t>
    </dgm:pt>
    <dgm:pt modelId="{04DAC8B6-8159-4C9F-A3EC-F7A298F318C4}" type="sibTrans" cxnId="{24A6557F-3643-43A8-B1E7-E1ED1D8988C2}">
      <dgm:prSet/>
      <dgm:spPr/>
      <dgm:t>
        <a:bodyPr/>
        <a:lstStyle/>
        <a:p>
          <a:endParaRPr lang="en-US"/>
        </a:p>
      </dgm:t>
    </dgm:pt>
    <dgm:pt modelId="{B4FFA007-AE81-4A0A-9F02-49BD08EC1EE3}" type="pres">
      <dgm:prSet presAssocID="{891DD72D-E8A6-49A2-BE7F-A4BA47791F3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B37C472-F074-4B25-ADEE-A1A4C31113EA}" type="pres">
      <dgm:prSet presAssocID="{3526D192-A2D4-4590-A05D-3540EE27778E}" presName="hierRoot1" presStyleCnt="0">
        <dgm:presLayoutVars>
          <dgm:hierBranch val="init"/>
        </dgm:presLayoutVars>
      </dgm:prSet>
      <dgm:spPr/>
    </dgm:pt>
    <dgm:pt modelId="{DC93BAB8-B41D-44DF-AE26-87E69A59EAFA}" type="pres">
      <dgm:prSet presAssocID="{3526D192-A2D4-4590-A05D-3540EE27778E}" presName="rootComposite1" presStyleCnt="0"/>
      <dgm:spPr/>
    </dgm:pt>
    <dgm:pt modelId="{290E5988-C8A2-4DB2-BC5E-9C000AB3913E}" type="pres">
      <dgm:prSet presAssocID="{3526D192-A2D4-4590-A05D-3540EE27778E}" presName="rootText1" presStyleLbl="node0" presStyleIdx="0" presStyleCnt="2">
        <dgm:presLayoutVars>
          <dgm:chPref val="3"/>
        </dgm:presLayoutVars>
      </dgm:prSet>
      <dgm:spPr/>
    </dgm:pt>
    <dgm:pt modelId="{210CD876-7D37-40BD-B145-A1E84F9AD166}" type="pres">
      <dgm:prSet presAssocID="{3526D192-A2D4-4590-A05D-3540EE27778E}" presName="rootConnector1" presStyleLbl="node1" presStyleIdx="0" presStyleCnt="0"/>
      <dgm:spPr/>
    </dgm:pt>
    <dgm:pt modelId="{09132D6F-ECE6-4A03-B00A-F4FD9F5BE1DB}" type="pres">
      <dgm:prSet presAssocID="{3526D192-A2D4-4590-A05D-3540EE27778E}" presName="hierChild2" presStyleCnt="0"/>
      <dgm:spPr/>
    </dgm:pt>
    <dgm:pt modelId="{4E504AFF-1FD7-4FCA-B01B-5648BEFA7518}" type="pres">
      <dgm:prSet presAssocID="{2C2E1822-17F7-4393-91BC-5C99B317E361}" presName="Name37" presStyleLbl="parChTrans1D2" presStyleIdx="0" presStyleCnt="4"/>
      <dgm:spPr/>
    </dgm:pt>
    <dgm:pt modelId="{A6768F95-A2A9-4907-BAEF-0A53FEADCCEA}" type="pres">
      <dgm:prSet presAssocID="{D27C1CC6-B10A-4F36-ADD8-26F9AECF7250}" presName="hierRoot2" presStyleCnt="0">
        <dgm:presLayoutVars>
          <dgm:hierBranch val="init"/>
        </dgm:presLayoutVars>
      </dgm:prSet>
      <dgm:spPr/>
    </dgm:pt>
    <dgm:pt modelId="{C88078BD-9807-4F03-8104-362AB00DC79A}" type="pres">
      <dgm:prSet presAssocID="{D27C1CC6-B10A-4F36-ADD8-26F9AECF7250}" presName="rootComposite" presStyleCnt="0"/>
      <dgm:spPr/>
    </dgm:pt>
    <dgm:pt modelId="{9593160C-2E3B-4396-AFAD-3690398B8653}" type="pres">
      <dgm:prSet presAssocID="{D27C1CC6-B10A-4F36-ADD8-26F9AECF7250}" presName="rootText" presStyleLbl="node2" presStyleIdx="0" presStyleCnt="4">
        <dgm:presLayoutVars>
          <dgm:chPref val="3"/>
        </dgm:presLayoutVars>
      </dgm:prSet>
      <dgm:spPr/>
    </dgm:pt>
    <dgm:pt modelId="{B989062D-0C75-4699-A128-B28C1C817E18}" type="pres">
      <dgm:prSet presAssocID="{D27C1CC6-B10A-4F36-ADD8-26F9AECF7250}" presName="rootConnector" presStyleLbl="node2" presStyleIdx="0" presStyleCnt="4"/>
      <dgm:spPr/>
    </dgm:pt>
    <dgm:pt modelId="{D0DD1920-0744-483D-9614-4427C1ACCC98}" type="pres">
      <dgm:prSet presAssocID="{D27C1CC6-B10A-4F36-ADD8-26F9AECF7250}" presName="hierChild4" presStyleCnt="0"/>
      <dgm:spPr/>
    </dgm:pt>
    <dgm:pt modelId="{1845C2E6-8EF9-4A2E-AF7B-A0CF948C5A2F}" type="pres">
      <dgm:prSet presAssocID="{D27C1CC6-B10A-4F36-ADD8-26F9AECF7250}" presName="hierChild5" presStyleCnt="0"/>
      <dgm:spPr/>
    </dgm:pt>
    <dgm:pt modelId="{38C84408-B791-43EE-B723-4FD225611443}" type="pres">
      <dgm:prSet presAssocID="{27259449-2E2C-4152-A7D9-0F7399E1A655}" presName="Name37" presStyleLbl="parChTrans1D2" presStyleIdx="1" presStyleCnt="4"/>
      <dgm:spPr/>
    </dgm:pt>
    <dgm:pt modelId="{19B4B345-E1FF-4F4F-BDF6-8BE5C12D4390}" type="pres">
      <dgm:prSet presAssocID="{67C11B88-1620-444A-BF31-B8A2C1FDDC0C}" presName="hierRoot2" presStyleCnt="0">
        <dgm:presLayoutVars>
          <dgm:hierBranch val="init"/>
        </dgm:presLayoutVars>
      </dgm:prSet>
      <dgm:spPr/>
    </dgm:pt>
    <dgm:pt modelId="{31A9AB1A-2229-4BD7-BC63-1E45660ED50D}" type="pres">
      <dgm:prSet presAssocID="{67C11B88-1620-444A-BF31-B8A2C1FDDC0C}" presName="rootComposite" presStyleCnt="0"/>
      <dgm:spPr/>
    </dgm:pt>
    <dgm:pt modelId="{19A6EDE5-5BA3-4309-A741-63C17838CA9B}" type="pres">
      <dgm:prSet presAssocID="{67C11B88-1620-444A-BF31-B8A2C1FDDC0C}" presName="rootText" presStyleLbl="node2" presStyleIdx="1" presStyleCnt="4">
        <dgm:presLayoutVars>
          <dgm:chPref val="3"/>
        </dgm:presLayoutVars>
      </dgm:prSet>
      <dgm:spPr/>
    </dgm:pt>
    <dgm:pt modelId="{70E3DC92-FE0A-49CC-9FCD-73FA2432768E}" type="pres">
      <dgm:prSet presAssocID="{67C11B88-1620-444A-BF31-B8A2C1FDDC0C}" presName="rootConnector" presStyleLbl="node2" presStyleIdx="1" presStyleCnt="4"/>
      <dgm:spPr/>
    </dgm:pt>
    <dgm:pt modelId="{85E33E25-712E-4B3B-BE05-DA4FB37ABB5C}" type="pres">
      <dgm:prSet presAssocID="{67C11B88-1620-444A-BF31-B8A2C1FDDC0C}" presName="hierChild4" presStyleCnt="0"/>
      <dgm:spPr/>
    </dgm:pt>
    <dgm:pt modelId="{648E267D-961F-4F39-A79A-6A2A06990909}" type="pres">
      <dgm:prSet presAssocID="{67C11B88-1620-444A-BF31-B8A2C1FDDC0C}" presName="hierChild5" presStyleCnt="0"/>
      <dgm:spPr/>
    </dgm:pt>
    <dgm:pt modelId="{EF97EAE4-1F60-4BBA-84B2-07B4565294E8}" type="pres">
      <dgm:prSet presAssocID="{23A1B00C-F6D7-4D65-8A02-7DB49086C531}" presName="Name37" presStyleLbl="parChTrans1D2" presStyleIdx="2" presStyleCnt="4"/>
      <dgm:spPr/>
    </dgm:pt>
    <dgm:pt modelId="{95D8AEA6-E989-4B75-A75C-56CF42DE82F6}" type="pres">
      <dgm:prSet presAssocID="{07055CAC-3AB5-4EEA-B96A-F3EB4D7B3608}" presName="hierRoot2" presStyleCnt="0">
        <dgm:presLayoutVars>
          <dgm:hierBranch val="init"/>
        </dgm:presLayoutVars>
      </dgm:prSet>
      <dgm:spPr/>
    </dgm:pt>
    <dgm:pt modelId="{80E41C57-7DEC-46AF-8389-1106094251EC}" type="pres">
      <dgm:prSet presAssocID="{07055CAC-3AB5-4EEA-B96A-F3EB4D7B3608}" presName="rootComposite" presStyleCnt="0"/>
      <dgm:spPr/>
    </dgm:pt>
    <dgm:pt modelId="{151FA149-FF6B-4A7A-9B8B-6273F1BBA67C}" type="pres">
      <dgm:prSet presAssocID="{07055CAC-3AB5-4EEA-B96A-F3EB4D7B3608}" presName="rootText" presStyleLbl="node2" presStyleIdx="2" presStyleCnt="4" custLinFactNeighborX="552" custLinFactNeighborY="3311">
        <dgm:presLayoutVars>
          <dgm:chPref val="3"/>
        </dgm:presLayoutVars>
      </dgm:prSet>
      <dgm:spPr/>
    </dgm:pt>
    <dgm:pt modelId="{ADF3DF49-D0B7-4312-BDF4-869BEB765B58}" type="pres">
      <dgm:prSet presAssocID="{07055CAC-3AB5-4EEA-B96A-F3EB4D7B3608}" presName="rootConnector" presStyleLbl="node2" presStyleIdx="2" presStyleCnt="4"/>
      <dgm:spPr/>
    </dgm:pt>
    <dgm:pt modelId="{3F71F8B9-6369-496E-8906-B4920F36144E}" type="pres">
      <dgm:prSet presAssocID="{07055CAC-3AB5-4EEA-B96A-F3EB4D7B3608}" presName="hierChild4" presStyleCnt="0"/>
      <dgm:spPr/>
    </dgm:pt>
    <dgm:pt modelId="{2F67EA15-7D2B-40CC-B5D5-A146E10FCE95}" type="pres">
      <dgm:prSet presAssocID="{07055CAC-3AB5-4EEA-B96A-F3EB4D7B3608}" presName="hierChild5" presStyleCnt="0"/>
      <dgm:spPr/>
    </dgm:pt>
    <dgm:pt modelId="{9EC1428A-A60D-4A34-BC9C-2BA45700F25F}" type="pres">
      <dgm:prSet presAssocID="{2FACEF68-0182-4CA7-B9F0-176A816CA328}" presName="Name37" presStyleLbl="parChTrans1D2" presStyleIdx="3" presStyleCnt="4"/>
      <dgm:spPr/>
    </dgm:pt>
    <dgm:pt modelId="{C798F881-FC84-4EE7-A658-9B89C7EE0C1E}" type="pres">
      <dgm:prSet presAssocID="{CDAEDDE5-EA3A-43D3-984E-C71589F8A8EA}" presName="hierRoot2" presStyleCnt="0">
        <dgm:presLayoutVars>
          <dgm:hierBranch val="init"/>
        </dgm:presLayoutVars>
      </dgm:prSet>
      <dgm:spPr/>
    </dgm:pt>
    <dgm:pt modelId="{44CE6E11-2DF6-47F6-8B1F-120BF91CA043}" type="pres">
      <dgm:prSet presAssocID="{CDAEDDE5-EA3A-43D3-984E-C71589F8A8EA}" presName="rootComposite" presStyleCnt="0"/>
      <dgm:spPr/>
    </dgm:pt>
    <dgm:pt modelId="{06FE2ECF-0C48-4692-819E-3F919CC3465C}" type="pres">
      <dgm:prSet presAssocID="{CDAEDDE5-EA3A-43D3-984E-C71589F8A8EA}" presName="rootText" presStyleLbl="node2" presStyleIdx="3" presStyleCnt="4">
        <dgm:presLayoutVars>
          <dgm:chPref val="3"/>
        </dgm:presLayoutVars>
      </dgm:prSet>
      <dgm:spPr/>
    </dgm:pt>
    <dgm:pt modelId="{E553368A-AFFD-46E4-BB0A-AF25779B56B2}" type="pres">
      <dgm:prSet presAssocID="{CDAEDDE5-EA3A-43D3-984E-C71589F8A8EA}" presName="rootConnector" presStyleLbl="node2" presStyleIdx="3" presStyleCnt="4"/>
      <dgm:spPr/>
    </dgm:pt>
    <dgm:pt modelId="{F2517A74-3082-4254-B596-D5B4F094EB17}" type="pres">
      <dgm:prSet presAssocID="{CDAEDDE5-EA3A-43D3-984E-C71589F8A8EA}" presName="hierChild4" presStyleCnt="0"/>
      <dgm:spPr/>
    </dgm:pt>
    <dgm:pt modelId="{45C91F2F-95B8-4D51-903D-E01514B01AF5}" type="pres">
      <dgm:prSet presAssocID="{CDAEDDE5-EA3A-43D3-984E-C71589F8A8EA}" presName="hierChild5" presStyleCnt="0"/>
      <dgm:spPr/>
    </dgm:pt>
    <dgm:pt modelId="{69914339-5415-4CE9-AE4F-C9E24F2F971D}" type="pres">
      <dgm:prSet presAssocID="{3526D192-A2D4-4590-A05D-3540EE27778E}" presName="hierChild3" presStyleCnt="0"/>
      <dgm:spPr/>
    </dgm:pt>
    <dgm:pt modelId="{460BB478-6102-42A4-80BA-2B440FEF7D44}" type="pres">
      <dgm:prSet presAssocID="{F2547B51-FDEE-4C9F-81EF-B578CD3BD192}" presName="hierRoot1" presStyleCnt="0">
        <dgm:presLayoutVars>
          <dgm:hierBranch val="init"/>
        </dgm:presLayoutVars>
      </dgm:prSet>
      <dgm:spPr/>
    </dgm:pt>
    <dgm:pt modelId="{1B3D2CE7-9D72-485C-A18D-AE3B15565767}" type="pres">
      <dgm:prSet presAssocID="{F2547B51-FDEE-4C9F-81EF-B578CD3BD192}" presName="rootComposite1" presStyleCnt="0"/>
      <dgm:spPr/>
    </dgm:pt>
    <dgm:pt modelId="{06177A20-CFA0-41D9-B5A1-CC3A7E6DACAB}" type="pres">
      <dgm:prSet presAssocID="{F2547B51-FDEE-4C9F-81EF-B578CD3BD192}" presName="rootText1" presStyleLbl="node0" presStyleIdx="1" presStyleCnt="2">
        <dgm:presLayoutVars>
          <dgm:chPref val="3"/>
        </dgm:presLayoutVars>
      </dgm:prSet>
      <dgm:spPr/>
    </dgm:pt>
    <dgm:pt modelId="{6A18BD39-8D59-4A38-92FC-56819DDDE85A}" type="pres">
      <dgm:prSet presAssocID="{F2547B51-FDEE-4C9F-81EF-B578CD3BD192}" presName="rootConnector1" presStyleLbl="node1" presStyleIdx="0" presStyleCnt="0"/>
      <dgm:spPr/>
    </dgm:pt>
    <dgm:pt modelId="{C281CCB6-4337-44F5-A430-0A537E328456}" type="pres">
      <dgm:prSet presAssocID="{F2547B51-FDEE-4C9F-81EF-B578CD3BD192}" presName="hierChild2" presStyleCnt="0"/>
      <dgm:spPr/>
    </dgm:pt>
    <dgm:pt modelId="{FE7DC7B4-2BD3-4C65-A57B-973F06B86C34}" type="pres">
      <dgm:prSet presAssocID="{F2547B51-FDEE-4C9F-81EF-B578CD3BD192}" presName="hierChild3" presStyleCnt="0"/>
      <dgm:spPr/>
    </dgm:pt>
  </dgm:ptLst>
  <dgm:cxnLst>
    <dgm:cxn modelId="{090D2D73-37EA-4C31-B6BC-12FFE06F215F}" type="presOf" srcId="{67C11B88-1620-444A-BF31-B8A2C1FDDC0C}" destId="{19A6EDE5-5BA3-4309-A741-63C17838CA9B}" srcOrd="0" destOrd="0" presId="urn:microsoft.com/office/officeart/2005/8/layout/orgChart1"/>
    <dgm:cxn modelId="{24A6557F-3643-43A8-B1E7-E1ED1D8988C2}" srcId="{891DD72D-E8A6-49A2-BE7F-A4BA47791F38}" destId="{F2547B51-FDEE-4C9F-81EF-B578CD3BD192}" srcOrd="1" destOrd="0" parTransId="{4E3DBEA9-46AF-41A6-859E-5DC62F9C5378}" sibTransId="{04DAC8B6-8159-4C9F-A3EC-F7A298F318C4}"/>
    <dgm:cxn modelId="{563F3008-3D8C-40BC-93B5-183F47065DBD}" type="presOf" srcId="{2FACEF68-0182-4CA7-B9F0-176A816CA328}" destId="{9EC1428A-A60D-4A34-BC9C-2BA45700F25F}" srcOrd="0" destOrd="0" presId="urn:microsoft.com/office/officeart/2005/8/layout/orgChart1"/>
    <dgm:cxn modelId="{E2639D63-49CF-4E9A-B214-4DF91CC4E040}" srcId="{3526D192-A2D4-4590-A05D-3540EE27778E}" destId="{D27C1CC6-B10A-4F36-ADD8-26F9AECF7250}" srcOrd="0" destOrd="0" parTransId="{2C2E1822-17F7-4393-91BC-5C99B317E361}" sibTransId="{06BCC94B-737D-4D27-A163-64FDF3AA9F6E}"/>
    <dgm:cxn modelId="{69D144CA-C6D3-4B54-8676-D5F60ACB74AF}" srcId="{891DD72D-E8A6-49A2-BE7F-A4BA47791F38}" destId="{3526D192-A2D4-4590-A05D-3540EE27778E}" srcOrd="0" destOrd="0" parTransId="{D7BA781B-EC6A-44E3-B08F-2386A28DA24A}" sibTransId="{35844C50-CCC8-4F6E-BAA5-C88D4318E41C}"/>
    <dgm:cxn modelId="{154E4F82-0B65-4FA4-A6F8-9A26B95BBD2A}" type="presOf" srcId="{2C2E1822-17F7-4393-91BC-5C99B317E361}" destId="{4E504AFF-1FD7-4FCA-B01B-5648BEFA7518}" srcOrd="0" destOrd="0" presId="urn:microsoft.com/office/officeart/2005/8/layout/orgChart1"/>
    <dgm:cxn modelId="{3F99992D-FDE2-44ED-82F1-1542150C1BA2}" srcId="{3526D192-A2D4-4590-A05D-3540EE27778E}" destId="{07055CAC-3AB5-4EEA-B96A-F3EB4D7B3608}" srcOrd="2" destOrd="0" parTransId="{23A1B00C-F6D7-4D65-8A02-7DB49086C531}" sibTransId="{91AB61F4-40A2-4DB3-99F1-6747B971D352}"/>
    <dgm:cxn modelId="{1212FAFD-28E0-4CC8-AFC6-72252204FE7F}" srcId="{3526D192-A2D4-4590-A05D-3540EE27778E}" destId="{CDAEDDE5-EA3A-43D3-984E-C71589F8A8EA}" srcOrd="3" destOrd="0" parTransId="{2FACEF68-0182-4CA7-B9F0-176A816CA328}" sibTransId="{8B10EA61-A96D-49CC-A665-FD51B0271EA0}"/>
    <dgm:cxn modelId="{BB7763ED-D908-49D6-8941-0A06BF5FE7FE}" type="presOf" srcId="{3526D192-A2D4-4590-A05D-3540EE27778E}" destId="{210CD876-7D37-40BD-B145-A1E84F9AD166}" srcOrd="1" destOrd="0" presId="urn:microsoft.com/office/officeart/2005/8/layout/orgChart1"/>
    <dgm:cxn modelId="{F5223F70-C0F4-4262-A111-9DFAF96026C0}" type="presOf" srcId="{27259449-2E2C-4152-A7D9-0F7399E1A655}" destId="{38C84408-B791-43EE-B723-4FD225611443}" srcOrd="0" destOrd="0" presId="urn:microsoft.com/office/officeart/2005/8/layout/orgChart1"/>
    <dgm:cxn modelId="{15DC4883-8778-462A-BDB1-808F9D5D4CE6}" type="presOf" srcId="{3526D192-A2D4-4590-A05D-3540EE27778E}" destId="{290E5988-C8A2-4DB2-BC5E-9C000AB3913E}" srcOrd="0" destOrd="0" presId="urn:microsoft.com/office/officeart/2005/8/layout/orgChart1"/>
    <dgm:cxn modelId="{6003621B-2206-4694-82E4-6D0EF6E832DD}" type="presOf" srcId="{D27C1CC6-B10A-4F36-ADD8-26F9AECF7250}" destId="{B989062D-0C75-4699-A128-B28C1C817E18}" srcOrd="1" destOrd="0" presId="urn:microsoft.com/office/officeart/2005/8/layout/orgChart1"/>
    <dgm:cxn modelId="{AA86087A-A237-466C-9BA6-798046A1F6A6}" type="presOf" srcId="{07055CAC-3AB5-4EEA-B96A-F3EB4D7B3608}" destId="{ADF3DF49-D0B7-4312-BDF4-869BEB765B58}" srcOrd="1" destOrd="0" presId="urn:microsoft.com/office/officeart/2005/8/layout/orgChart1"/>
    <dgm:cxn modelId="{1441DB29-2609-4D78-A821-0FA6E48659F7}" type="presOf" srcId="{F2547B51-FDEE-4C9F-81EF-B578CD3BD192}" destId="{06177A20-CFA0-41D9-B5A1-CC3A7E6DACAB}" srcOrd="0" destOrd="0" presId="urn:microsoft.com/office/officeart/2005/8/layout/orgChart1"/>
    <dgm:cxn modelId="{29595D47-DCA2-4632-92FA-F90E68F02C9F}" type="presOf" srcId="{07055CAC-3AB5-4EEA-B96A-F3EB4D7B3608}" destId="{151FA149-FF6B-4A7A-9B8B-6273F1BBA67C}" srcOrd="0" destOrd="0" presId="urn:microsoft.com/office/officeart/2005/8/layout/orgChart1"/>
    <dgm:cxn modelId="{31AB89F2-B360-4B97-9A0B-0A1D1DA4AFFE}" type="presOf" srcId="{67C11B88-1620-444A-BF31-B8A2C1FDDC0C}" destId="{70E3DC92-FE0A-49CC-9FCD-73FA2432768E}" srcOrd="1" destOrd="0" presId="urn:microsoft.com/office/officeart/2005/8/layout/orgChart1"/>
    <dgm:cxn modelId="{97726EF6-61FA-4F58-8B5D-9AEAFF637E37}" type="presOf" srcId="{CDAEDDE5-EA3A-43D3-984E-C71589F8A8EA}" destId="{E553368A-AFFD-46E4-BB0A-AF25779B56B2}" srcOrd="1" destOrd="0" presId="urn:microsoft.com/office/officeart/2005/8/layout/orgChart1"/>
    <dgm:cxn modelId="{00CE3800-1656-468D-BDCD-0E2CCCFE4520}" srcId="{3526D192-A2D4-4590-A05D-3540EE27778E}" destId="{67C11B88-1620-444A-BF31-B8A2C1FDDC0C}" srcOrd="1" destOrd="0" parTransId="{27259449-2E2C-4152-A7D9-0F7399E1A655}" sibTransId="{9D63BD47-0FFF-49FE-BE1A-B9C5699940E4}"/>
    <dgm:cxn modelId="{F8F13137-EBE2-4145-98B1-1DA272E1051E}" type="presOf" srcId="{D27C1CC6-B10A-4F36-ADD8-26F9AECF7250}" destId="{9593160C-2E3B-4396-AFAD-3690398B8653}" srcOrd="0" destOrd="0" presId="urn:microsoft.com/office/officeart/2005/8/layout/orgChart1"/>
    <dgm:cxn modelId="{34592888-17C3-4BA7-971D-0FC077A9942A}" type="presOf" srcId="{F2547B51-FDEE-4C9F-81EF-B578CD3BD192}" destId="{6A18BD39-8D59-4A38-92FC-56819DDDE85A}" srcOrd="1" destOrd="0" presId="urn:microsoft.com/office/officeart/2005/8/layout/orgChart1"/>
    <dgm:cxn modelId="{88B1662F-F72D-4404-8693-EEC448A9DA01}" type="presOf" srcId="{CDAEDDE5-EA3A-43D3-984E-C71589F8A8EA}" destId="{06FE2ECF-0C48-4692-819E-3F919CC3465C}" srcOrd="0" destOrd="0" presId="urn:microsoft.com/office/officeart/2005/8/layout/orgChart1"/>
    <dgm:cxn modelId="{C492B861-57AD-41BC-95C3-EA6E6E6F42F4}" type="presOf" srcId="{23A1B00C-F6D7-4D65-8A02-7DB49086C531}" destId="{EF97EAE4-1F60-4BBA-84B2-07B4565294E8}" srcOrd="0" destOrd="0" presId="urn:microsoft.com/office/officeart/2005/8/layout/orgChart1"/>
    <dgm:cxn modelId="{4D64C162-C76D-4109-9631-905BEFED24BE}" type="presOf" srcId="{891DD72D-E8A6-49A2-BE7F-A4BA47791F38}" destId="{B4FFA007-AE81-4A0A-9F02-49BD08EC1EE3}" srcOrd="0" destOrd="0" presId="urn:microsoft.com/office/officeart/2005/8/layout/orgChart1"/>
    <dgm:cxn modelId="{4C114C06-D6D4-4D72-8182-5B1F5E3C0E9B}" type="presParOf" srcId="{B4FFA007-AE81-4A0A-9F02-49BD08EC1EE3}" destId="{EB37C472-F074-4B25-ADEE-A1A4C31113EA}" srcOrd="0" destOrd="0" presId="urn:microsoft.com/office/officeart/2005/8/layout/orgChart1"/>
    <dgm:cxn modelId="{0F80AB43-99A9-4455-B175-245D97E1E3B8}" type="presParOf" srcId="{EB37C472-F074-4B25-ADEE-A1A4C31113EA}" destId="{DC93BAB8-B41D-44DF-AE26-87E69A59EAFA}" srcOrd="0" destOrd="0" presId="urn:microsoft.com/office/officeart/2005/8/layout/orgChart1"/>
    <dgm:cxn modelId="{8724BD7E-0468-493B-AEA1-28DE37924EB2}" type="presParOf" srcId="{DC93BAB8-B41D-44DF-AE26-87E69A59EAFA}" destId="{290E5988-C8A2-4DB2-BC5E-9C000AB3913E}" srcOrd="0" destOrd="0" presId="urn:microsoft.com/office/officeart/2005/8/layout/orgChart1"/>
    <dgm:cxn modelId="{9CE05E8F-56F2-477B-BE65-D8BAD306F756}" type="presParOf" srcId="{DC93BAB8-B41D-44DF-AE26-87E69A59EAFA}" destId="{210CD876-7D37-40BD-B145-A1E84F9AD166}" srcOrd="1" destOrd="0" presId="urn:microsoft.com/office/officeart/2005/8/layout/orgChart1"/>
    <dgm:cxn modelId="{297B7D35-F4EB-4EE2-B9A9-357AF628CFE2}" type="presParOf" srcId="{EB37C472-F074-4B25-ADEE-A1A4C31113EA}" destId="{09132D6F-ECE6-4A03-B00A-F4FD9F5BE1DB}" srcOrd="1" destOrd="0" presId="urn:microsoft.com/office/officeart/2005/8/layout/orgChart1"/>
    <dgm:cxn modelId="{F1516617-142B-4AA5-B689-D89CF28C4E44}" type="presParOf" srcId="{09132D6F-ECE6-4A03-B00A-F4FD9F5BE1DB}" destId="{4E504AFF-1FD7-4FCA-B01B-5648BEFA7518}" srcOrd="0" destOrd="0" presId="urn:microsoft.com/office/officeart/2005/8/layout/orgChart1"/>
    <dgm:cxn modelId="{730F30C4-B979-40DC-B4F8-D89CC4388DE6}" type="presParOf" srcId="{09132D6F-ECE6-4A03-B00A-F4FD9F5BE1DB}" destId="{A6768F95-A2A9-4907-BAEF-0A53FEADCCEA}" srcOrd="1" destOrd="0" presId="urn:microsoft.com/office/officeart/2005/8/layout/orgChart1"/>
    <dgm:cxn modelId="{82F26989-BFE4-4395-B16A-5929292EBC24}" type="presParOf" srcId="{A6768F95-A2A9-4907-BAEF-0A53FEADCCEA}" destId="{C88078BD-9807-4F03-8104-362AB00DC79A}" srcOrd="0" destOrd="0" presId="urn:microsoft.com/office/officeart/2005/8/layout/orgChart1"/>
    <dgm:cxn modelId="{40BB5B4C-A03F-4164-9CC1-335AFD894B01}" type="presParOf" srcId="{C88078BD-9807-4F03-8104-362AB00DC79A}" destId="{9593160C-2E3B-4396-AFAD-3690398B8653}" srcOrd="0" destOrd="0" presId="urn:microsoft.com/office/officeart/2005/8/layout/orgChart1"/>
    <dgm:cxn modelId="{34F41FD8-6DE7-4002-86E5-2C9D50FE1382}" type="presParOf" srcId="{C88078BD-9807-4F03-8104-362AB00DC79A}" destId="{B989062D-0C75-4699-A128-B28C1C817E18}" srcOrd="1" destOrd="0" presId="urn:microsoft.com/office/officeart/2005/8/layout/orgChart1"/>
    <dgm:cxn modelId="{DC2429A4-CABA-491F-84B5-72B13EAC9515}" type="presParOf" srcId="{A6768F95-A2A9-4907-BAEF-0A53FEADCCEA}" destId="{D0DD1920-0744-483D-9614-4427C1ACCC98}" srcOrd="1" destOrd="0" presId="urn:microsoft.com/office/officeart/2005/8/layout/orgChart1"/>
    <dgm:cxn modelId="{9C61620E-B6E0-4BFD-9A4D-C087F5579A79}" type="presParOf" srcId="{A6768F95-A2A9-4907-BAEF-0A53FEADCCEA}" destId="{1845C2E6-8EF9-4A2E-AF7B-A0CF948C5A2F}" srcOrd="2" destOrd="0" presId="urn:microsoft.com/office/officeart/2005/8/layout/orgChart1"/>
    <dgm:cxn modelId="{C04C257F-7C2C-4D3A-A7C4-D99D0AE09989}" type="presParOf" srcId="{09132D6F-ECE6-4A03-B00A-F4FD9F5BE1DB}" destId="{38C84408-B791-43EE-B723-4FD225611443}" srcOrd="2" destOrd="0" presId="urn:microsoft.com/office/officeart/2005/8/layout/orgChart1"/>
    <dgm:cxn modelId="{1A54FCF8-2DF1-4CDE-8281-F70F4ACA887E}" type="presParOf" srcId="{09132D6F-ECE6-4A03-B00A-F4FD9F5BE1DB}" destId="{19B4B345-E1FF-4F4F-BDF6-8BE5C12D4390}" srcOrd="3" destOrd="0" presId="urn:microsoft.com/office/officeart/2005/8/layout/orgChart1"/>
    <dgm:cxn modelId="{FE3912E6-1298-4175-AFB6-BDEF210EDEC6}" type="presParOf" srcId="{19B4B345-E1FF-4F4F-BDF6-8BE5C12D4390}" destId="{31A9AB1A-2229-4BD7-BC63-1E45660ED50D}" srcOrd="0" destOrd="0" presId="urn:microsoft.com/office/officeart/2005/8/layout/orgChart1"/>
    <dgm:cxn modelId="{8ED1097D-79CF-4A2C-8707-1237715A372E}" type="presParOf" srcId="{31A9AB1A-2229-4BD7-BC63-1E45660ED50D}" destId="{19A6EDE5-5BA3-4309-A741-63C17838CA9B}" srcOrd="0" destOrd="0" presId="urn:microsoft.com/office/officeart/2005/8/layout/orgChart1"/>
    <dgm:cxn modelId="{B7FF7E22-7449-41EB-AD3C-2C0812147A04}" type="presParOf" srcId="{31A9AB1A-2229-4BD7-BC63-1E45660ED50D}" destId="{70E3DC92-FE0A-49CC-9FCD-73FA2432768E}" srcOrd="1" destOrd="0" presId="urn:microsoft.com/office/officeart/2005/8/layout/orgChart1"/>
    <dgm:cxn modelId="{AE34D079-EB92-42FA-8517-514CE5EE321C}" type="presParOf" srcId="{19B4B345-E1FF-4F4F-BDF6-8BE5C12D4390}" destId="{85E33E25-712E-4B3B-BE05-DA4FB37ABB5C}" srcOrd="1" destOrd="0" presId="urn:microsoft.com/office/officeart/2005/8/layout/orgChart1"/>
    <dgm:cxn modelId="{C169E4AC-BFDC-4512-90A9-4812670EDD83}" type="presParOf" srcId="{19B4B345-E1FF-4F4F-BDF6-8BE5C12D4390}" destId="{648E267D-961F-4F39-A79A-6A2A06990909}" srcOrd="2" destOrd="0" presId="urn:microsoft.com/office/officeart/2005/8/layout/orgChart1"/>
    <dgm:cxn modelId="{43673874-B441-4E9F-A14A-17ECB103554C}" type="presParOf" srcId="{09132D6F-ECE6-4A03-B00A-F4FD9F5BE1DB}" destId="{EF97EAE4-1F60-4BBA-84B2-07B4565294E8}" srcOrd="4" destOrd="0" presId="urn:microsoft.com/office/officeart/2005/8/layout/orgChart1"/>
    <dgm:cxn modelId="{7C305BE2-BEA1-44EE-9ED4-E5C42EADF274}" type="presParOf" srcId="{09132D6F-ECE6-4A03-B00A-F4FD9F5BE1DB}" destId="{95D8AEA6-E989-4B75-A75C-56CF42DE82F6}" srcOrd="5" destOrd="0" presId="urn:microsoft.com/office/officeart/2005/8/layout/orgChart1"/>
    <dgm:cxn modelId="{6078B979-3E44-48B2-9A6D-0F92C006CA1A}" type="presParOf" srcId="{95D8AEA6-E989-4B75-A75C-56CF42DE82F6}" destId="{80E41C57-7DEC-46AF-8389-1106094251EC}" srcOrd="0" destOrd="0" presId="urn:microsoft.com/office/officeart/2005/8/layout/orgChart1"/>
    <dgm:cxn modelId="{BF963E6C-6DD1-4DDE-A5E4-2B62F68F26E4}" type="presParOf" srcId="{80E41C57-7DEC-46AF-8389-1106094251EC}" destId="{151FA149-FF6B-4A7A-9B8B-6273F1BBA67C}" srcOrd="0" destOrd="0" presId="urn:microsoft.com/office/officeart/2005/8/layout/orgChart1"/>
    <dgm:cxn modelId="{918FE1A5-61CA-439C-A563-8787011BC969}" type="presParOf" srcId="{80E41C57-7DEC-46AF-8389-1106094251EC}" destId="{ADF3DF49-D0B7-4312-BDF4-869BEB765B58}" srcOrd="1" destOrd="0" presId="urn:microsoft.com/office/officeart/2005/8/layout/orgChart1"/>
    <dgm:cxn modelId="{DC25B058-1546-4219-81E4-010575327118}" type="presParOf" srcId="{95D8AEA6-E989-4B75-A75C-56CF42DE82F6}" destId="{3F71F8B9-6369-496E-8906-B4920F36144E}" srcOrd="1" destOrd="0" presId="urn:microsoft.com/office/officeart/2005/8/layout/orgChart1"/>
    <dgm:cxn modelId="{261B6677-6E58-49FE-9EA6-AE3DC41646E0}" type="presParOf" srcId="{95D8AEA6-E989-4B75-A75C-56CF42DE82F6}" destId="{2F67EA15-7D2B-40CC-B5D5-A146E10FCE95}" srcOrd="2" destOrd="0" presId="urn:microsoft.com/office/officeart/2005/8/layout/orgChart1"/>
    <dgm:cxn modelId="{B1BBF489-740D-4566-826C-697972FC7BDB}" type="presParOf" srcId="{09132D6F-ECE6-4A03-B00A-F4FD9F5BE1DB}" destId="{9EC1428A-A60D-4A34-BC9C-2BA45700F25F}" srcOrd="6" destOrd="0" presId="urn:microsoft.com/office/officeart/2005/8/layout/orgChart1"/>
    <dgm:cxn modelId="{D5FE967D-E1D6-4B60-9754-84DC0A50DACA}" type="presParOf" srcId="{09132D6F-ECE6-4A03-B00A-F4FD9F5BE1DB}" destId="{C798F881-FC84-4EE7-A658-9B89C7EE0C1E}" srcOrd="7" destOrd="0" presId="urn:microsoft.com/office/officeart/2005/8/layout/orgChart1"/>
    <dgm:cxn modelId="{4189D5A1-65F5-4454-B6C9-CC3BC079C975}" type="presParOf" srcId="{C798F881-FC84-4EE7-A658-9B89C7EE0C1E}" destId="{44CE6E11-2DF6-47F6-8B1F-120BF91CA043}" srcOrd="0" destOrd="0" presId="urn:microsoft.com/office/officeart/2005/8/layout/orgChart1"/>
    <dgm:cxn modelId="{2F47C1AC-79B3-46B4-AF1E-FD8F9A410BD1}" type="presParOf" srcId="{44CE6E11-2DF6-47F6-8B1F-120BF91CA043}" destId="{06FE2ECF-0C48-4692-819E-3F919CC3465C}" srcOrd="0" destOrd="0" presId="urn:microsoft.com/office/officeart/2005/8/layout/orgChart1"/>
    <dgm:cxn modelId="{4821E487-A3A0-4DBF-9688-82BD5509AC64}" type="presParOf" srcId="{44CE6E11-2DF6-47F6-8B1F-120BF91CA043}" destId="{E553368A-AFFD-46E4-BB0A-AF25779B56B2}" srcOrd="1" destOrd="0" presId="urn:microsoft.com/office/officeart/2005/8/layout/orgChart1"/>
    <dgm:cxn modelId="{9C8EA55C-CF51-42BC-94E0-7670376743DA}" type="presParOf" srcId="{C798F881-FC84-4EE7-A658-9B89C7EE0C1E}" destId="{F2517A74-3082-4254-B596-D5B4F094EB17}" srcOrd="1" destOrd="0" presId="urn:microsoft.com/office/officeart/2005/8/layout/orgChart1"/>
    <dgm:cxn modelId="{46C0F1B1-9DAA-4D9D-A07C-81604B6B9B3A}" type="presParOf" srcId="{C798F881-FC84-4EE7-A658-9B89C7EE0C1E}" destId="{45C91F2F-95B8-4D51-903D-E01514B01AF5}" srcOrd="2" destOrd="0" presId="urn:microsoft.com/office/officeart/2005/8/layout/orgChart1"/>
    <dgm:cxn modelId="{D43F096C-9C77-493A-864C-B15DC12179B9}" type="presParOf" srcId="{EB37C472-F074-4B25-ADEE-A1A4C31113EA}" destId="{69914339-5415-4CE9-AE4F-C9E24F2F971D}" srcOrd="2" destOrd="0" presId="urn:microsoft.com/office/officeart/2005/8/layout/orgChart1"/>
    <dgm:cxn modelId="{0CBEABAA-EF52-48D5-AB1B-BCC2DA07ECC8}" type="presParOf" srcId="{B4FFA007-AE81-4A0A-9F02-49BD08EC1EE3}" destId="{460BB478-6102-42A4-80BA-2B440FEF7D44}" srcOrd="1" destOrd="0" presId="urn:microsoft.com/office/officeart/2005/8/layout/orgChart1"/>
    <dgm:cxn modelId="{78D7340E-BADC-4CD8-9445-0FAB66C61740}" type="presParOf" srcId="{460BB478-6102-42A4-80BA-2B440FEF7D44}" destId="{1B3D2CE7-9D72-485C-A18D-AE3B15565767}" srcOrd="0" destOrd="0" presId="urn:microsoft.com/office/officeart/2005/8/layout/orgChart1"/>
    <dgm:cxn modelId="{626E699E-4DAE-4B82-A81A-8DFFF84BB40A}" type="presParOf" srcId="{1B3D2CE7-9D72-485C-A18D-AE3B15565767}" destId="{06177A20-CFA0-41D9-B5A1-CC3A7E6DACAB}" srcOrd="0" destOrd="0" presId="urn:microsoft.com/office/officeart/2005/8/layout/orgChart1"/>
    <dgm:cxn modelId="{5FD0B5A6-C5CB-4E7A-86AD-7D5E282FDBF7}" type="presParOf" srcId="{1B3D2CE7-9D72-485C-A18D-AE3B15565767}" destId="{6A18BD39-8D59-4A38-92FC-56819DDDE85A}" srcOrd="1" destOrd="0" presId="urn:microsoft.com/office/officeart/2005/8/layout/orgChart1"/>
    <dgm:cxn modelId="{85B3F720-360B-40E6-83C7-9160C95E69AE}" type="presParOf" srcId="{460BB478-6102-42A4-80BA-2B440FEF7D44}" destId="{C281CCB6-4337-44F5-A430-0A537E328456}" srcOrd="1" destOrd="0" presId="urn:microsoft.com/office/officeart/2005/8/layout/orgChart1"/>
    <dgm:cxn modelId="{B7A930C7-7199-44EC-9444-5E749C608E14}" type="presParOf" srcId="{460BB478-6102-42A4-80BA-2B440FEF7D44}" destId="{FE7DC7B4-2BD3-4C65-A57B-973F06B86C3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52FF5-531B-4C44-A82D-9DEBB9549AA7}">
      <dsp:nvSpPr>
        <dsp:cNvPr id="0" name=""/>
        <dsp:cNvSpPr/>
      </dsp:nvSpPr>
      <dsp:spPr>
        <a:xfrm>
          <a:off x="0" y="692793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C05E4-96B1-4F3B-848D-A2474BA7B44A}">
      <dsp:nvSpPr>
        <dsp:cNvPr id="0" name=""/>
        <dsp:cNvSpPr/>
      </dsp:nvSpPr>
      <dsp:spPr>
        <a:xfrm>
          <a:off x="406400" y="441873"/>
          <a:ext cx="56896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Lato Black" panose="020F0A02020204030203" pitchFamily="34" charset="0"/>
            </a:rPr>
            <a:t>DCIT101 Intro to Computer Science</a:t>
          </a:r>
          <a:endParaRPr lang="en-US" sz="1700" kern="1200" dirty="0">
            <a:latin typeface="Lato Black" panose="020F0A02020204030203" pitchFamily="34" charset="0"/>
          </a:endParaRPr>
        </a:p>
      </dsp:txBody>
      <dsp:txXfrm>
        <a:off x="430898" y="466371"/>
        <a:ext cx="5640604" cy="452844"/>
      </dsp:txXfrm>
    </dsp:sp>
    <dsp:sp modelId="{B9519BFD-05B1-457E-90F4-8E43142D1FD2}">
      <dsp:nvSpPr>
        <dsp:cNvPr id="0" name=""/>
        <dsp:cNvSpPr/>
      </dsp:nvSpPr>
      <dsp:spPr>
        <a:xfrm>
          <a:off x="0" y="1463913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00F82A-B0A2-4C73-B9B1-E488CBE17BD5}">
      <dsp:nvSpPr>
        <dsp:cNvPr id="0" name=""/>
        <dsp:cNvSpPr/>
      </dsp:nvSpPr>
      <dsp:spPr>
        <a:xfrm>
          <a:off x="406400" y="1212993"/>
          <a:ext cx="56896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Lato Black" panose="020F0A02020204030203" pitchFamily="34" charset="0"/>
            </a:rPr>
            <a:t>DCIT103 Office Productivity Tools</a:t>
          </a:r>
          <a:endParaRPr lang="en-US" sz="1700" kern="1200" dirty="0">
            <a:latin typeface="Lato Black" panose="020F0A02020204030203" pitchFamily="34" charset="0"/>
          </a:endParaRPr>
        </a:p>
      </dsp:txBody>
      <dsp:txXfrm>
        <a:off x="430898" y="1237491"/>
        <a:ext cx="5640604" cy="452844"/>
      </dsp:txXfrm>
    </dsp:sp>
    <dsp:sp modelId="{B2C18E4C-2D5D-4D3B-9AA6-626E11732DD9}">
      <dsp:nvSpPr>
        <dsp:cNvPr id="0" name=""/>
        <dsp:cNvSpPr/>
      </dsp:nvSpPr>
      <dsp:spPr>
        <a:xfrm>
          <a:off x="0" y="2235033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78ADCE-01EC-4B97-9AD3-9164E11ECBF4}">
      <dsp:nvSpPr>
        <dsp:cNvPr id="0" name=""/>
        <dsp:cNvSpPr/>
      </dsp:nvSpPr>
      <dsp:spPr>
        <a:xfrm>
          <a:off x="406400" y="1984113"/>
          <a:ext cx="56896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Lato Black" panose="020F0A02020204030203" pitchFamily="34" charset="0"/>
            </a:rPr>
            <a:t>DCIT105 Mathematics for IT Professionals</a:t>
          </a:r>
          <a:endParaRPr lang="en-US" sz="1700" kern="1200" dirty="0">
            <a:latin typeface="Lato Black" panose="020F0A02020204030203" pitchFamily="34" charset="0"/>
          </a:endParaRPr>
        </a:p>
      </dsp:txBody>
      <dsp:txXfrm>
        <a:off x="430898" y="2008611"/>
        <a:ext cx="5640604" cy="452844"/>
      </dsp:txXfrm>
    </dsp:sp>
    <dsp:sp modelId="{A1371AEA-123C-4F71-9D7E-798F9704E58F}">
      <dsp:nvSpPr>
        <dsp:cNvPr id="0" name=""/>
        <dsp:cNvSpPr/>
      </dsp:nvSpPr>
      <dsp:spPr>
        <a:xfrm>
          <a:off x="0" y="3006153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32FC6-6A54-4E56-9246-B71881ADAF09}">
      <dsp:nvSpPr>
        <dsp:cNvPr id="0" name=""/>
        <dsp:cNvSpPr/>
      </dsp:nvSpPr>
      <dsp:spPr>
        <a:xfrm>
          <a:off x="406400" y="2709335"/>
          <a:ext cx="56896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Lato Black" panose="020F0A02020204030203" pitchFamily="34" charset="0"/>
            </a:rPr>
            <a:t>STAT111 Introduction to Statistics</a:t>
          </a:r>
          <a:endParaRPr lang="en-US" sz="1700" kern="1200" dirty="0">
            <a:latin typeface="Lato Black" panose="020F0A02020204030203" pitchFamily="34" charset="0"/>
          </a:endParaRPr>
        </a:p>
      </dsp:txBody>
      <dsp:txXfrm>
        <a:off x="430898" y="2733833"/>
        <a:ext cx="5640604" cy="452844"/>
      </dsp:txXfrm>
    </dsp:sp>
    <dsp:sp modelId="{0AF82F6C-AB10-47BE-8C8B-6ECBAC7F8798}">
      <dsp:nvSpPr>
        <dsp:cNvPr id="0" name=""/>
        <dsp:cNvSpPr/>
      </dsp:nvSpPr>
      <dsp:spPr>
        <a:xfrm>
          <a:off x="0" y="3777273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BBAD6-5CCD-46A7-9EC4-9EFBE518C5B4}">
      <dsp:nvSpPr>
        <dsp:cNvPr id="0" name=""/>
        <dsp:cNvSpPr/>
      </dsp:nvSpPr>
      <dsp:spPr>
        <a:xfrm>
          <a:off x="406400" y="3526353"/>
          <a:ext cx="56896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Lato Black" panose="020F0A02020204030203" pitchFamily="34" charset="0"/>
            </a:rPr>
            <a:t>ECON101 Introduction to Economics</a:t>
          </a:r>
          <a:endParaRPr lang="en-US" sz="1700" kern="1200" dirty="0">
            <a:latin typeface="Lato Black" panose="020F0A02020204030203" pitchFamily="34" charset="0"/>
          </a:endParaRPr>
        </a:p>
      </dsp:txBody>
      <dsp:txXfrm>
        <a:off x="430898" y="3550851"/>
        <a:ext cx="5640604" cy="452844"/>
      </dsp:txXfrm>
    </dsp:sp>
    <dsp:sp modelId="{AC312DAF-B255-40EF-A562-DBC33AA2E337}">
      <dsp:nvSpPr>
        <dsp:cNvPr id="0" name=""/>
        <dsp:cNvSpPr/>
      </dsp:nvSpPr>
      <dsp:spPr>
        <a:xfrm>
          <a:off x="0" y="4548393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983A3-A6F0-4AAD-AA64-B01465C6B770}">
      <dsp:nvSpPr>
        <dsp:cNvPr id="0" name=""/>
        <dsp:cNvSpPr/>
      </dsp:nvSpPr>
      <dsp:spPr>
        <a:xfrm>
          <a:off x="406400" y="4297473"/>
          <a:ext cx="56896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Lato Black" panose="020F0A02020204030203" pitchFamily="34" charset="0"/>
            </a:rPr>
            <a:t>UGRC150 Critical thinking and Practical reasoning</a:t>
          </a:r>
          <a:endParaRPr lang="en-US" sz="1700" kern="1200" dirty="0">
            <a:latin typeface="Lato Black" panose="020F0A02020204030203" pitchFamily="34" charset="0"/>
          </a:endParaRPr>
        </a:p>
      </dsp:txBody>
      <dsp:txXfrm>
        <a:off x="430898" y="4321971"/>
        <a:ext cx="5640604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C1428A-A60D-4A34-BC9C-2BA45700F25F}">
      <dsp:nvSpPr>
        <dsp:cNvPr id="0" name=""/>
        <dsp:cNvSpPr/>
      </dsp:nvSpPr>
      <dsp:spPr>
        <a:xfrm>
          <a:off x="6096000" y="3101993"/>
          <a:ext cx="4774424" cy="552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6206"/>
              </a:lnTo>
              <a:lnTo>
                <a:pt x="4774424" y="276206"/>
              </a:lnTo>
              <a:lnTo>
                <a:pt x="4774424" y="5524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7EAE4-1F60-4BBA-84B2-07B4565294E8}">
      <dsp:nvSpPr>
        <dsp:cNvPr id="0" name=""/>
        <dsp:cNvSpPr/>
      </dsp:nvSpPr>
      <dsp:spPr>
        <a:xfrm>
          <a:off x="6096000" y="3101993"/>
          <a:ext cx="1605995" cy="595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754"/>
              </a:lnTo>
              <a:lnTo>
                <a:pt x="1605995" y="319754"/>
              </a:lnTo>
              <a:lnTo>
                <a:pt x="1605995" y="5959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84408-B791-43EE-B723-4FD225611443}">
      <dsp:nvSpPr>
        <dsp:cNvPr id="0" name=""/>
        <dsp:cNvSpPr/>
      </dsp:nvSpPr>
      <dsp:spPr>
        <a:xfrm>
          <a:off x="4504525" y="3101993"/>
          <a:ext cx="1591474" cy="552412"/>
        </a:xfrm>
        <a:custGeom>
          <a:avLst/>
          <a:gdLst/>
          <a:ahLst/>
          <a:cxnLst/>
          <a:rect l="0" t="0" r="0" b="0"/>
          <a:pathLst>
            <a:path>
              <a:moveTo>
                <a:pt x="1591474" y="0"/>
              </a:moveTo>
              <a:lnTo>
                <a:pt x="1591474" y="276206"/>
              </a:lnTo>
              <a:lnTo>
                <a:pt x="0" y="276206"/>
              </a:lnTo>
              <a:lnTo>
                <a:pt x="0" y="5524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504AFF-1FD7-4FCA-B01B-5648BEFA7518}">
      <dsp:nvSpPr>
        <dsp:cNvPr id="0" name=""/>
        <dsp:cNvSpPr/>
      </dsp:nvSpPr>
      <dsp:spPr>
        <a:xfrm>
          <a:off x="1321575" y="3101993"/>
          <a:ext cx="4774424" cy="552412"/>
        </a:xfrm>
        <a:custGeom>
          <a:avLst/>
          <a:gdLst/>
          <a:ahLst/>
          <a:cxnLst/>
          <a:rect l="0" t="0" r="0" b="0"/>
          <a:pathLst>
            <a:path>
              <a:moveTo>
                <a:pt x="4774424" y="0"/>
              </a:moveTo>
              <a:lnTo>
                <a:pt x="4774424" y="276206"/>
              </a:lnTo>
              <a:lnTo>
                <a:pt x="0" y="276206"/>
              </a:lnTo>
              <a:lnTo>
                <a:pt x="0" y="5524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0E5988-C8A2-4DB2-BC5E-9C000AB3913E}">
      <dsp:nvSpPr>
        <dsp:cNvPr id="0" name=""/>
        <dsp:cNvSpPr/>
      </dsp:nvSpPr>
      <dsp:spPr>
        <a:xfrm>
          <a:off x="4780731" y="1786725"/>
          <a:ext cx="2630537" cy="1315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Lato Black" panose="020F0A02020204030203" pitchFamily="34" charset="0"/>
            </a:rPr>
            <a:t>Each module of the subject has the following </a:t>
          </a:r>
          <a:endParaRPr lang="en-US" sz="1800" kern="1200" dirty="0">
            <a:latin typeface="Lato Black" panose="020F0A02020204030203" pitchFamily="34" charset="0"/>
          </a:endParaRPr>
        </a:p>
      </dsp:txBody>
      <dsp:txXfrm>
        <a:off x="4780731" y="1786725"/>
        <a:ext cx="2630537" cy="1315268"/>
      </dsp:txXfrm>
    </dsp:sp>
    <dsp:sp modelId="{9593160C-2E3B-4396-AFAD-3690398B8653}">
      <dsp:nvSpPr>
        <dsp:cNvPr id="0" name=""/>
        <dsp:cNvSpPr/>
      </dsp:nvSpPr>
      <dsp:spPr>
        <a:xfrm>
          <a:off x="6306" y="3654406"/>
          <a:ext cx="2630537" cy="1315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Lato Black" panose="020F0A02020204030203" pitchFamily="34" charset="0"/>
            </a:rPr>
            <a:t>A General Assignment</a:t>
          </a:r>
          <a:endParaRPr lang="en-US" sz="1800" kern="1200" dirty="0">
            <a:latin typeface="Lato Black" panose="020F0A02020204030203" pitchFamily="34" charset="0"/>
          </a:endParaRPr>
        </a:p>
      </dsp:txBody>
      <dsp:txXfrm>
        <a:off x="6306" y="3654406"/>
        <a:ext cx="2630537" cy="1315268"/>
      </dsp:txXfrm>
    </dsp:sp>
    <dsp:sp modelId="{19A6EDE5-5BA3-4309-A741-63C17838CA9B}">
      <dsp:nvSpPr>
        <dsp:cNvPr id="0" name=""/>
        <dsp:cNvSpPr/>
      </dsp:nvSpPr>
      <dsp:spPr>
        <a:xfrm>
          <a:off x="3189256" y="3654406"/>
          <a:ext cx="2630537" cy="1315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Lato Black" panose="020F0A02020204030203" pitchFamily="34" charset="0"/>
            </a:rPr>
            <a:t>A Self assessment </a:t>
          </a:r>
          <a:endParaRPr lang="en-US" sz="1800" kern="1200" dirty="0">
            <a:latin typeface="Lato Black" panose="020F0A02020204030203" pitchFamily="34" charset="0"/>
          </a:endParaRPr>
        </a:p>
      </dsp:txBody>
      <dsp:txXfrm>
        <a:off x="3189256" y="3654406"/>
        <a:ext cx="2630537" cy="1315268"/>
      </dsp:txXfrm>
    </dsp:sp>
    <dsp:sp modelId="{151FA149-FF6B-4A7A-9B8B-6273F1BBA67C}">
      <dsp:nvSpPr>
        <dsp:cNvPr id="0" name=""/>
        <dsp:cNvSpPr/>
      </dsp:nvSpPr>
      <dsp:spPr>
        <a:xfrm>
          <a:off x="6386726" y="3697954"/>
          <a:ext cx="2630537" cy="1315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Lato Black" panose="020F0A02020204030203" pitchFamily="34" charset="0"/>
            </a:rPr>
            <a:t>A quiz</a:t>
          </a:r>
          <a:endParaRPr lang="en-US" sz="1800" kern="1200" dirty="0">
            <a:latin typeface="Lato Black" panose="020F0A02020204030203" pitchFamily="34" charset="0"/>
          </a:endParaRPr>
        </a:p>
      </dsp:txBody>
      <dsp:txXfrm>
        <a:off x="6386726" y="3697954"/>
        <a:ext cx="2630537" cy="1315268"/>
      </dsp:txXfrm>
    </dsp:sp>
    <dsp:sp modelId="{06FE2ECF-0C48-4692-819E-3F919CC3465C}">
      <dsp:nvSpPr>
        <dsp:cNvPr id="0" name=""/>
        <dsp:cNvSpPr/>
      </dsp:nvSpPr>
      <dsp:spPr>
        <a:xfrm>
          <a:off x="9555156" y="3654406"/>
          <a:ext cx="2630537" cy="1315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Lato Black" panose="020F0A02020204030203" pitchFamily="34" charset="0"/>
            </a:rPr>
            <a:t>A capstone project</a:t>
          </a:r>
          <a:endParaRPr lang="en-US" sz="1800" kern="1200" dirty="0">
            <a:latin typeface="Lato Black" panose="020F0A02020204030203" pitchFamily="34" charset="0"/>
          </a:endParaRPr>
        </a:p>
      </dsp:txBody>
      <dsp:txXfrm>
        <a:off x="9555156" y="3654406"/>
        <a:ext cx="2630537" cy="1315268"/>
      </dsp:txXfrm>
    </dsp:sp>
    <dsp:sp modelId="{06177A20-CFA0-41D9-B5A1-CC3A7E6DACAB}">
      <dsp:nvSpPr>
        <dsp:cNvPr id="0" name=""/>
        <dsp:cNvSpPr/>
      </dsp:nvSpPr>
      <dsp:spPr>
        <a:xfrm>
          <a:off x="7963681" y="1786725"/>
          <a:ext cx="2630537" cy="1315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Lato Black" panose="020F0A02020204030203" pitchFamily="34" charset="0"/>
            </a:rPr>
            <a:t>The various capstone projects sum up to make the Interim assessment of the Final grade</a:t>
          </a:r>
          <a:endParaRPr lang="en-US" sz="1800" kern="1200" dirty="0">
            <a:latin typeface="Lato Black" panose="020F0A02020204030203" pitchFamily="34" charset="0"/>
          </a:endParaRPr>
        </a:p>
      </dsp:txBody>
      <dsp:txXfrm>
        <a:off x="7963681" y="1786725"/>
        <a:ext cx="2630537" cy="1315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4/1/2024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4/1/2024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4/1/2024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4/1/2024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4/1/2024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4/1/2024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4/1/2024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4/1/2024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4/1/2024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4/1/2024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4/1/2024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4/1/2024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jpe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accent1">
              <a:lumMod val="60000"/>
              <a:lumOff val="40000"/>
            </a:schemeClr>
          </a:fgClr>
          <a:bgClr>
            <a:schemeClr val="accent1">
              <a:lumMod val="40000"/>
              <a:lumOff val="6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scene3d>
              <a:camera prst="perspectiveAbove"/>
              <a:lightRig rig="threePt" dir="t"/>
            </a:scene3d>
          </a:bodyPr>
          <a:lstStyle/>
          <a:p>
            <a:r>
              <a:rPr lang="en-US" sz="6000" b="1" cap="none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Lato Black" panose="020F0A02020204030203" pitchFamily="34" charset="0"/>
              </a:rPr>
              <a:t>WELCOME TO MY </a:t>
            </a:r>
            <a:r>
              <a:rPr lang="en-US" sz="6000" b="1" cap="none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Lato Black" panose="020F0A02020204030203" pitchFamily="34" charset="0"/>
              </a:rPr>
              <a:t>WORLD</a:t>
            </a:r>
            <a:endParaRPr lang="en-US" sz="6000" b="1" cap="none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Lato Black" panose="020F0A0202020403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Lato Black" panose="020F0A02020204030203" pitchFamily="34" charset="0"/>
              </a:rPr>
              <a:t>Ewura Abena </a:t>
            </a:r>
            <a:r>
              <a:rPr lang="en-US" dirty="0" smtClean="0">
                <a:latin typeface="Lato Black" panose="020F0A02020204030203" pitchFamily="34" charset="0"/>
              </a:rPr>
              <a:t> </a:t>
            </a:r>
            <a:r>
              <a:rPr lang="en-US" dirty="0" smtClean="0">
                <a:latin typeface="Lato Black" panose="020F0A02020204030203" pitchFamily="34" charset="0"/>
              </a:rPr>
              <a:t>Antwi-Bosiako</a:t>
            </a:r>
            <a:endParaRPr lang="en-US" dirty="0">
              <a:latin typeface="Lato Black" panose="020F0A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60305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7087">
        <p15:prstTrans prst="airplane"/>
      </p:transition>
    </mc:Choice>
    <mc:Fallback>
      <p:transition spd="slow" advTm="70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5693885"/>
              </p:ext>
            </p:extLst>
          </p:nvPr>
        </p:nvGraphicFramePr>
        <p:xfrm>
          <a:off x="0" y="101600"/>
          <a:ext cx="12192000" cy="675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972117514"/>
      </p:ext>
    </p:extLst>
  </p:cSld>
  <p:clrMapOvr>
    <a:masterClrMapping/>
  </p:clrMapOvr>
  <p:transition spd="slow" advTm="4232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prstTxWarp prst="textStop">
              <a:avLst/>
            </a:prstTxWarp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cap="none" dirty="0" smtClean="0">
                <a:ln/>
                <a:solidFill>
                  <a:schemeClr val="accent4"/>
                </a:solidFill>
                <a:latin typeface="Lato Black" panose="020F0A02020204030203" pitchFamily="34" charset="0"/>
              </a:rPr>
              <a:t>RECOMMENDATION?</a:t>
            </a:r>
            <a:endParaRPr lang="en-US" b="1" cap="none" dirty="0">
              <a:ln/>
              <a:solidFill>
                <a:schemeClr val="accent4"/>
              </a:solidFill>
              <a:latin typeface="Lato Black" panose="020F0A0202020403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  <a:scene3d>
              <a:camera prst="perspectiveRight"/>
              <a:lightRig rig="threePt" dir="t"/>
            </a:scene3d>
          </a:bodyPr>
          <a:lstStyle/>
          <a:p>
            <a:pPr marL="0" indent="0">
              <a:buNone/>
            </a:pPr>
            <a:r>
              <a:rPr lang="en-US" sz="9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Lato Black" panose="020F0A02020204030203" pitchFamily="34" charset="0"/>
              </a:rPr>
              <a:t>CLASS SHOULD BE FACE TO FACE </a:t>
            </a:r>
            <a:endParaRPr lang="en-US" sz="9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Lato Black" panose="020F0A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0814650"/>
      </p:ext>
    </p:extLst>
  </p:cSld>
  <p:clrMapOvr>
    <a:masterClrMapping/>
  </p:clrMapOvr>
  <p:transition spd="slow" advTm="1763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11500" y="2275870"/>
            <a:ext cx="8940800" cy="1569660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  <a:scene3d>
            <a:camera prst="perspectiveHeroicExtremeRightFacing"/>
            <a:lightRig rig="threePt" dir="t"/>
          </a:scene3d>
          <a:sp3d>
            <a:bevelT w="101600" prst="riblet"/>
          </a:sp3d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Lato Black" panose="020F0A02020204030203" pitchFamily="34" charset="0"/>
              </a:rPr>
              <a:t>THANK YOU</a:t>
            </a:r>
            <a:endParaRPr lang="en-US" sz="9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Lato Black" panose="020F0A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0439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13826">
        <p14:glitter pattern="hexagon"/>
      </p:transition>
    </mc:Choice>
    <mc:Fallback>
      <p:transition spd="slow" advTm="138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ato Black" panose="020F0A02020204030203" pitchFamily="34" charset="0"/>
              </a:rPr>
              <a:t>A LITTLE ABOUT ME</a:t>
            </a:r>
            <a:endParaRPr lang="en-US" dirty="0">
              <a:latin typeface="Lato Black" panose="020F0A02020204030203" pitchFamily="34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3" r="9653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ato Black" panose="020F0A02020204030203" pitchFamily="34" charset="0"/>
              </a:rPr>
              <a:t>My name is Ewura Abena Tweneboah Antwi-Bosiako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ato Black" panose="020F0A02020204030203" pitchFamily="34" charset="0"/>
              </a:rPr>
              <a:t>I was born on the 12</a:t>
            </a:r>
            <a:r>
              <a:rPr lang="en-US" baseline="30000" dirty="0" smtClean="0">
                <a:latin typeface="Lato Black" panose="020F0A02020204030203" pitchFamily="34" charset="0"/>
              </a:rPr>
              <a:t>th</a:t>
            </a:r>
            <a:r>
              <a:rPr lang="en-US" dirty="0" smtClean="0">
                <a:latin typeface="Lato Black" panose="020F0A02020204030203" pitchFamily="34" charset="0"/>
              </a:rPr>
              <a:t> of October 2004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ato Black" panose="020F0A02020204030203" pitchFamily="34" charset="0"/>
              </a:rPr>
              <a:t>I was born and raised in Accra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ato Black" panose="020F0A02020204030203" pitchFamily="34" charset="0"/>
              </a:rPr>
              <a:t>I come from a small nuclear family with two  sisters </a:t>
            </a:r>
            <a:endParaRPr lang="en-US" dirty="0">
              <a:latin typeface="Lato Black" panose="020F0A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99506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22843">
        <p15:prstTrans prst="curtains"/>
      </p:transition>
    </mc:Choice>
    <mc:Fallback>
      <p:transition spd="slow" advTm="228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20000"/>
                <a:lumOff val="8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705" y="512062"/>
            <a:ext cx="10058400" cy="1609344"/>
          </a:xfrm>
        </p:spPr>
        <p:txBody>
          <a:bodyPr>
            <a:normAutofit/>
            <a:scene3d>
              <a:camera prst="perspectiveRight"/>
              <a:lightRig rig="threePt" dir="t"/>
            </a:scene3d>
          </a:bodyPr>
          <a:lstStyle/>
          <a:p>
            <a:r>
              <a:rPr lang="en-US" sz="9600" b="1" cap="none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Lato Black" panose="020F0A02020204030203" pitchFamily="34" charset="0"/>
              </a:rPr>
              <a:t>MY HOBBIES</a:t>
            </a:r>
            <a:endParaRPr lang="en-US" sz="9600" b="1" cap="none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Lato Black" panose="020F0A0202020403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ato Black" panose="020F0A02020204030203" pitchFamily="34" charset="0"/>
              </a:rPr>
              <a:t>Travelling</a:t>
            </a:r>
            <a:r>
              <a:rPr lang="en-US" dirty="0">
                <a:latin typeface="Lato Black" panose="020F0A02020204030203" pitchFamily="34" charset="0"/>
              </a:rPr>
              <a:t> </a:t>
            </a:r>
            <a:r>
              <a:rPr lang="en-US" dirty="0" smtClean="0">
                <a:latin typeface="Lato Black" panose="020F0A02020204030203" pitchFamily="34" charset="0"/>
              </a:rPr>
              <a:t>and Sightseeing</a:t>
            </a:r>
          </a:p>
          <a:p>
            <a:r>
              <a:rPr lang="en-US" dirty="0" smtClean="0">
                <a:latin typeface="Lato Black" panose="020F0A02020204030203" pitchFamily="34" charset="0"/>
              </a:rPr>
              <a:t>Learning new skills (crocheting)</a:t>
            </a:r>
          </a:p>
          <a:p>
            <a:r>
              <a:rPr lang="en-US" dirty="0" smtClean="0">
                <a:latin typeface="Lato Black" panose="020F0A02020204030203" pitchFamily="34" charset="0"/>
              </a:rPr>
              <a:t>Cooking</a:t>
            </a:r>
          </a:p>
          <a:p>
            <a:r>
              <a:rPr lang="en-US" dirty="0" smtClean="0">
                <a:latin typeface="Lato Black" panose="020F0A02020204030203" pitchFamily="34" charset="0"/>
              </a:rPr>
              <a:t>Watching movies, shows, docuseries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07149" y="1073151"/>
            <a:ext cx="6858001" cy="47117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612" y="4361542"/>
            <a:ext cx="3744687" cy="2496458"/>
          </a:xfrm>
          <a:prstGeom prst="ellipse">
            <a:avLst/>
          </a:prstGeom>
          <a:effectLst>
            <a:softEdge rad="1270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5" y="4361542"/>
            <a:ext cx="3202217" cy="2496458"/>
          </a:xfrm>
          <a:prstGeom prst="ellipse">
            <a:avLst/>
          </a:prstGeom>
          <a:effectLst>
            <a:softEdge rad="1270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1542475"/>
      </p:ext>
    </p:extLst>
  </p:cSld>
  <p:clrMapOvr>
    <a:masterClrMapping/>
  </p:clrMapOvr>
  <p:transition spd="slow" advTm="2344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7" y="-101600"/>
            <a:ext cx="12554857" cy="69596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2343" y="3636119"/>
            <a:ext cx="7561944" cy="167973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Lato Black" panose="020F0A02020204030203" pitchFamily="34" charset="0"/>
              </a:rPr>
              <a:t>I am currently a </a:t>
            </a:r>
            <a:r>
              <a:rPr lang="en-US" dirty="0" smtClean="0">
                <a:latin typeface="Lato Black" panose="020F0A02020204030203" pitchFamily="34" charset="0"/>
              </a:rPr>
              <a:t>student </a:t>
            </a:r>
            <a:r>
              <a:rPr lang="en-US" dirty="0" smtClean="0">
                <a:latin typeface="Lato Black" panose="020F0A02020204030203" pitchFamily="34" charset="0"/>
              </a:rPr>
              <a:t>at the University of Ghana, Legon main campus</a:t>
            </a:r>
          </a:p>
          <a:p>
            <a:r>
              <a:rPr lang="en-US" dirty="0" smtClean="0">
                <a:latin typeface="Lato Black" panose="020F0A02020204030203" pitchFamily="34" charset="0"/>
              </a:rPr>
              <a:t>I am pursuing a Bachelors of Science in Information Technology</a:t>
            </a:r>
          </a:p>
          <a:p>
            <a:r>
              <a:rPr lang="en-US" dirty="0" smtClean="0">
                <a:latin typeface="Lato Black" panose="020F0A02020204030203" pitchFamily="34" charset="0"/>
              </a:rPr>
              <a:t>I am a non-resident student</a:t>
            </a:r>
            <a:endParaRPr lang="en-US" dirty="0"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110129"/>
      </p:ext>
    </p:extLst>
  </p:cSld>
  <p:clrMapOvr>
    <a:masterClrMapping/>
  </p:clrMapOvr>
  <p:transition spd="slow" advTm="12406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2000"/>
                <a:lumOff val="98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Lato Black" panose="020F0A02020204030203" pitchFamily="34" charset="0"/>
              </a:rPr>
              <a:t>UNIVERSITY OF GHANA</a:t>
            </a:r>
            <a:endParaRPr lang="en-US" b="1" cap="none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Lato Black" panose="020F0A0202020403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990779"/>
            <a:ext cx="10058400" cy="4050792"/>
          </a:xfrm>
        </p:spPr>
        <p:txBody>
          <a:bodyPr/>
          <a:lstStyle/>
          <a:p>
            <a:r>
              <a:rPr lang="en-US" dirty="0" smtClean="0">
                <a:latin typeface="Lato Black" panose="020F0A02020204030203" pitchFamily="34" charset="0"/>
              </a:rPr>
              <a:t>The University of Ghana is the premier university in Ghana</a:t>
            </a:r>
          </a:p>
          <a:p>
            <a:r>
              <a:rPr lang="en-US" dirty="0" smtClean="0">
                <a:latin typeface="Lato Black" panose="020F0A02020204030203" pitchFamily="34" charset="0"/>
              </a:rPr>
              <a:t>It was founded on August 11 1948 </a:t>
            </a:r>
          </a:p>
          <a:p>
            <a:r>
              <a:rPr lang="en-US" dirty="0" smtClean="0">
                <a:latin typeface="Lato Black" panose="020F0A02020204030203" pitchFamily="34" charset="0"/>
              </a:rPr>
              <a:t>It has a collegiate system comprising of four colleges </a:t>
            </a:r>
          </a:p>
          <a:p>
            <a:pPr lvl="1"/>
            <a:r>
              <a:rPr lang="en-US" dirty="0" smtClean="0">
                <a:latin typeface="Lato Black" panose="020F0A02020204030203" pitchFamily="34" charset="0"/>
              </a:rPr>
              <a:t>College of Health Sciences</a:t>
            </a:r>
          </a:p>
          <a:p>
            <a:pPr lvl="1"/>
            <a:r>
              <a:rPr lang="en-US" dirty="0" smtClean="0">
                <a:latin typeface="Lato Black" panose="020F0A02020204030203" pitchFamily="34" charset="0"/>
              </a:rPr>
              <a:t>College of Basic and Applied Sciences</a:t>
            </a:r>
          </a:p>
          <a:p>
            <a:pPr lvl="1"/>
            <a:r>
              <a:rPr lang="en-US" dirty="0" smtClean="0">
                <a:latin typeface="Lato Black" panose="020F0A02020204030203" pitchFamily="34" charset="0"/>
              </a:rPr>
              <a:t>College of Humanities</a:t>
            </a:r>
          </a:p>
          <a:p>
            <a:pPr lvl="1"/>
            <a:r>
              <a:rPr lang="en-US" dirty="0" smtClean="0">
                <a:latin typeface="Lato Black" panose="020F0A02020204030203" pitchFamily="34" charset="0"/>
              </a:rPr>
              <a:t>College of Education</a:t>
            </a:r>
          </a:p>
          <a:p>
            <a:pPr marL="274320" lvl="1" indent="0">
              <a:buNone/>
            </a:pPr>
            <a:r>
              <a:rPr lang="en-US" dirty="0" smtClean="0">
                <a:latin typeface="Lato Black" panose="020F0A02020204030203" pitchFamily="34" charset="0"/>
              </a:rPr>
              <a:t>Each college is subdivided into Schools and each school is sub-divided into departments</a:t>
            </a:r>
            <a:endParaRPr lang="en-US" dirty="0">
              <a:latin typeface="Lato Black" panose="020F0A02020204030203" pitchFamily="34" charset="0"/>
            </a:endParaRPr>
          </a:p>
          <a:p>
            <a:pPr lvl="1"/>
            <a:endParaRPr lang="en-US" dirty="0" smtClean="0"/>
          </a:p>
        </p:txBody>
      </p:sp>
      <p:sp>
        <p:nvSpPr>
          <p:cNvPr id="5" name="Arc 4"/>
          <p:cNvSpPr/>
          <p:nvPr/>
        </p:nvSpPr>
        <p:spPr>
          <a:xfrm>
            <a:off x="6959600" y="1447800"/>
            <a:ext cx="45719" cy="4571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7714501"/>
      </p:ext>
    </p:extLst>
  </p:cSld>
  <p:clrMapOvr>
    <a:masterClrMapping/>
  </p:clrMapOvr>
  <p:transition spd="slow" advTm="3536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5740"/>
            <a:ext cx="10058400" cy="1609344"/>
          </a:xfrm>
        </p:spPr>
        <p:txBody>
          <a:bodyPr/>
          <a:lstStyle/>
          <a:p>
            <a:r>
              <a:rPr lang="en-US" b="1" cap="none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Lato Black" panose="020F0A02020204030203" pitchFamily="34" charset="0"/>
              </a:rPr>
              <a:t>CAMPUS LIFE</a:t>
            </a:r>
            <a:endParaRPr lang="en-US" b="1" cap="none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Lato Black" panose="020F0A0202020403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" y="885372"/>
            <a:ext cx="4638476" cy="5972628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4571" y="1403604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Lato Black" panose="020F0A02020204030203" pitchFamily="34" charset="0"/>
              </a:rPr>
              <a:t>My favorite spots on campus are </a:t>
            </a:r>
          </a:p>
          <a:p>
            <a:r>
              <a:rPr lang="en-US" dirty="0" smtClean="0">
                <a:latin typeface="Lato Black" panose="020F0A02020204030203" pitchFamily="34" charset="0"/>
              </a:rPr>
              <a:t>Commonwealth Basket Market</a:t>
            </a:r>
          </a:p>
          <a:p>
            <a:r>
              <a:rPr lang="en-US" dirty="0" smtClean="0">
                <a:latin typeface="Lato Black" panose="020F0A02020204030203" pitchFamily="34" charset="0"/>
              </a:rPr>
              <a:t>Maths</a:t>
            </a:r>
            <a:r>
              <a:rPr lang="en-US" dirty="0">
                <a:latin typeface="Lato Black" panose="020F0A02020204030203" pitchFamily="34" charset="0"/>
              </a:rPr>
              <a:t> </a:t>
            </a:r>
            <a:r>
              <a:rPr lang="en-US" dirty="0" smtClean="0">
                <a:latin typeface="Lato Black" panose="020F0A02020204030203" pitchFamily="34" charset="0"/>
              </a:rPr>
              <a:t>Cafeteria </a:t>
            </a:r>
          </a:p>
          <a:p>
            <a:r>
              <a:rPr lang="en-US" dirty="0" smtClean="0">
                <a:latin typeface="Lato Black" panose="020F0A02020204030203" pitchFamily="34" charset="0"/>
              </a:rPr>
              <a:t>McJean’s Catering cafeteria</a:t>
            </a:r>
          </a:p>
          <a:p>
            <a:r>
              <a:rPr lang="en-US" dirty="0" smtClean="0">
                <a:latin typeface="Lato Black" panose="020F0A02020204030203" pitchFamily="34" charset="0"/>
              </a:rPr>
              <a:t>Mathematics Library</a:t>
            </a:r>
          </a:p>
          <a:p>
            <a:r>
              <a:rPr lang="en-US" dirty="0" smtClean="0">
                <a:latin typeface="Lato Black" panose="020F0A02020204030203" pitchFamily="34" charset="0"/>
              </a:rPr>
              <a:t>Business School library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28" t="20002" r="-4270" b="22915"/>
          <a:stretch/>
        </p:blipFill>
        <p:spPr>
          <a:xfrm>
            <a:off x="8229601" y="136289"/>
            <a:ext cx="3962400" cy="4021100"/>
          </a:xfrm>
          <a:prstGeom prst="ellipse">
            <a:avLst/>
          </a:prstGeom>
          <a:effectLst>
            <a:softEdge rad="1270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9907308"/>
      </p:ext>
    </p:extLst>
  </p:cSld>
  <p:clrMapOvr>
    <a:masterClrMapping/>
  </p:clrMapOvr>
  <p:transition spd="slow" advTm="3464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"/>
                <a:lumOff val="98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610" y="378023"/>
            <a:ext cx="10058400" cy="1609344"/>
          </a:xfrm>
        </p:spPr>
        <p:txBody>
          <a:bodyPr/>
          <a:lstStyle/>
          <a:p>
            <a:r>
              <a:rPr lang="en-US" b="1" cap="none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Lato Black" panose="020F0A02020204030203" pitchFamily="34" charset="0"/>
              </a:rPr>
              <a:t>FRIENDSHIPS AND RELATIONSHIPS</a:t>
            </a:r>
            <a:endParaRPr lang="en-US" b="1" cap="none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reflection blurRad="6350" stA="60000" endA="900" endPos="60000" dist="29997" dir="5400000" sy="-100000" algn="bl" rotWithShape="0"/>
              </a:effectLst>
              <a:latin typeface="Lato Black" panose="020F0A0202020403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10714" y="2676718"/>
            <a:ext cx="4736593" cy="362597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73497" y="3165475"/>
            <a:ext cx="3429000" cy="395605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610" y="2464311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Lato Black" panose="020F0A02020204030203" pitchFamily="34" charset="0"/>
              </a:rPr>
              <a:t>I have met many amazing people on campus </a:t>
            </a:r>
            <a:endParaRPr lang="en-US" dirty="0">
              <a:latin typeface="Lato Black" panose="020F0A0202020403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72000" cy="3429000"/>
          </a:xfrm>
          <a:prstGeom prst="rect">
            <a:avLst/>
          </a:prstGeom>
          <a:effectLst>
            <a:softEdge rad="317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7896958"/>
      </p:ext>
    </p:extLst>
  </p:cSld>
  <p:clrMapOvr>
    <a:masterClrMapping/>
  </p:clrMapOvr>
  <p:transition spd="slow" advTm="1050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0"/>
            <a:ext cx="10058400" cy="4051300"/>
          </a:xfrm>
        </p:spPr>
        <p:txBody>
          <a:bodyPr/>
          <a:lstStyle/>
          <a:p>
            <a:r>
              <a:rPr lang="en-US" dirty="0" smtClean="0">
                <a:latin typeface="Lato Black" panose="020F0A02020204030203" pitchFamily="34" charset="0"/>
              </a:rPr>
              <a:t>This semester, I take 6 courses which are </a:t>
            </a:r>
          </a:p>
          <a:p>
            <a:pPr marL="0" indent="0">
              <a:buNone/>
            </a:pPr>
            <a:endParaRPr lang="en-US" dirty="0" smtClean="0">
              <a:latin typeface="Lato Black" panose="020F0A02020204030203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36919333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3"/>
          <p:cNvSpPr/>
          <p:nvPr/>
        </p:nvSpPr>
        <p:spPr>
          <a:xfrm>
            <a:off x="-1708872" y="-648216"/>
            <a:ext cx="4055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ato Black" panose="020F0A02020204030203" pitchFamily="34" charset="0"/>
              </a:rPr>
              <a:t>ECON101 Introduction to Economics</a:t>
            </a:r>
            <a:endParaRPr lang="en-US" dirty="0">
              <a:latin typeface="Lato Black" panose="020F0A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0128299"/>
      </p:ext>
    </p:extLst>
  </p:cSld>
  <p:clrMapOvr>
    <a:masterClrMapping/>
  </p:clrMapOvr>
  <p:transition spd="slow" advTm="7369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Lato Black" panose="020F0A02020204030203" pitchFamily="34" charset="0"/>
              </a:rPr>
              <a:t>DCIT103</a:t>
            </a:r>
            <a:endParaRPr lang="en-US" b="1" cap="none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Lato Black" panose="020F0A0202020403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456" y="0"/>
            <a:ext cx="5631544" cy="3311884"/>
          </a:xfrm>
          <a:prstGeom prst="flowChartAlternateProcess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ato Black" panose="020F0A02020204030203" pitchFamily="34" charset="0"/>
              </a:rPr>
              <a:t>This is the Office Productivity tools</a:t>
            </a:r>
          </a:p>
          <a:p>
            <a:r>
              <a:rPr lang="en-US" dirty="0" smtClean="0">
                <a:latin typeface="Lato Black" panose="020F0A02020204030203" pitchFamily="34" charset="0"/>
              </a:rPr>
              <a:t>It is delivered by Sir Mark Attah Mensah </a:t>
            </a:r>
          </a:p>
          <a:p>
            <a:r>
              <a:rPr lang="en-US" dirty="0" smtClean="0">
                <a:latin typeface="Lato Black" panose="020F0A02020204030203" pitchFamily="34" charset="0"/>
              </a:rPr>
              <a:t>Eselasie Nobleson is the Teaching Assistant</a:t>
            </a:r>
          </a:p>
          <a:p>
            <a:r>
              <a:rPr lang="en-US" dirty="0" smtClean="0">
                <a:latin typeface="Lato Black" panose="020F0A02020204030203" pitchFamily="34" charset="0"/>
              </a:rPr>
              <a:t>This course seeks to equip students with skills in 3 major software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>
                <a:latin typeface="Lato Black" panose="020F0A02020204030203" pitchFamily="34" charset="0"/>
              </a:rPr>
              <a:t>Word Processing software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>
                <a:latin typeface="Lato Black" panose="020F0A02020204030203" pitchFamily="34" charset="0"/>
              </a:rPr>
              <a:t>Spreadsheet software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>
                <a:latin typeface="Lato Black" panose="020F0A02020204030203" pitchFamily="34" charset="0"/>
              </a:rPr>
              <a:t>Presentation software</a:t>
            </a:r>
          </a:p>
          <a:p>
            <a:pPr marL="285750" lvl="2" indent="-285750"/>
            <a:r>
              <a:rPr lang="en-US" dirty="0" smtClean="0">
                <a:latin typeface="Lato Black" panose="020F0A02020204030203" pitchFamily="34" charset="0"/>
              </a:rPr>
              <a:t>The mode of course delivery is entirely online both for main lectures and tutorials </a:t>
            </a:r>
          </a:p>
          <a:p>
            <a:pPr marL="2774320" lvl="8" indent="-457200">
              <a:buFont typeface="+mj-lt"/>
              <a:buAutoNum type="arabicPeriod"/>
            </a:pPr>
            <a:endParaRPr lang="en-US" dirty="0">
              <a:latin typeface="Lato Black" panose="020F0A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8355557"/>
      </p:ext>
    </p:extLst>
  </p:cSld>
  <p:clrMapOvr>
    <a:masterClrMapping/>
  </p:clrMapOvr>
  <p:transition spd="slow" advTm="4020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3.5|4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|1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6.1|5.3|4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482</TotalTime>
  <Words>321</Words>
  <Application>Microsoft Office PowerPoint</Application>
  <PresentationFormat>Widescreen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Lato Black</vt:lpstr>
      <vt:lpstr>Rockwell</vt:lpstr>
      <vt:lpstr>Rockwell Condensed</vt:lpstr>
      <vt:lpstr>Wingdings</vt:lpstr>
      <vt:lpstr>Wood Type</vt:lpstr>
      <vt:lpstr>WELCOME TO MY WORLD</vt:lpstr>
      <vt:lpstr>A LITTLE ABOUT ME</vt:lpstr>
      <vt:lpstr>MY HOBBIES</vt:lpstr>
      <vt:lpstr>EDUCATION</vt:lpstr>
      <vt:lpstr>UNIVERSITY OF GHANA</vt:lpstr>
      <vt:lpstr>CAMPUS LIFE</vt:lpstr>
      <vt:lpstr>FRIENDSHIPS AND RELATIONSHIPS</vt:lpstr>
      <vt:lpstr>PowerPoint Presentation</vt:lpstr>
      <vt:lpstr>DCIT103</vt:lpstr>
      <vt:lpstr>PowerPoint Presentation</vt:lpstr>
      <vt:lpstr>RECOMMENDATION?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MY WORLD</dc:title>
  <dc:creator>cash america</dc:creator>
  <cp:lastModifiedBy>cash america</cp:lastModifiedBy>
  <cp:revision>21</cp:revision>
  <dcterms:created xsi:type="dcterms:W3CDTF">2024-04-01T08:53:50Z</dcterms:created>
  <dcterms:modified xsi:type="dcterms:W3CDTF">2024-04-01T22:26:28Z</dcterms:modified>
</cp:coreProperties>
</file>